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notesMasterIdLst>
    <p:notesMasterId r:id="rId36"/>
  </p:notesMasterIdLst>
  <p:sldIdLst>
    <p:sldId id="256" r:id="rId2"/>
    <p:sldId id="312" r:id="rId3"/>
    <p:sldId id="328" r:id="rId4"/>
    <p:sldId id="329" r:id="rId5"/>
    <p:sldId id="330" r:id="rId6"/>
    <p:sldId id="331" r:id="rId7"/>
    <p:sldId id="324" r:id="rId8"/>
    <p:sldId id="341" r:id="rId9"/>
    <p:sldId id="340" r:id="rId10"/>
    <p:sldId id="339" r:id="rId11"/>
    <p:sldId id="332" r:id="rId12"/>
    <p:sldId id="334" r:id="rId13"/>
    <p:sldId id="294" r:id="rId14"/>
    <p:sldId id="302" r:id="rId15"/>
    <p:sldId id="281" r:id="rId16"/>
    <p:sldId id="284" r:id="rId17"/>
    <p:sldId id="285" r:id="rId18"/>
    <p:sldId id="286" r:id="rId19"/>
    <p:sldId id="289" r:id="rId20"/>
    <p:sldId id="291" r:id="rId21"/>
    <p:sldId id="292" r:id="rId22"/>
    <p:sldId id="301" r:id="rId23"/>
    <p:sldId id="308" r:id="rId24"/>
    <p:sldId id="309" r:id="rId25"/>
    <p:sldId id="310" r:id="rId26"/>
    <p:sldId id="303" r:id="rId27"/>
    <p:sldId id="304" r:id="rId28"/>
    <p:sldId id="305" r:id="rId29"/>
    <p:sldId id="306" r:id="rId30"/>
    <p:sldId id="307" r:id="rId31"/>
    <p:sldId id="335" r:id="rId32"/>
    <p:sldId id="287" r:id="rId33"/>
    <p:sldId id="336" r:id="rId34"/>
    <p:sldId id="33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50" autoAdjust="0"/>
    <p:restoredTop sz="96357" autoAdjust="0"/>
  </p:normalViewPr>
  <p:slideViewPr>
    <p:cSldViewPr snapToGrid="0">
      <p:cViewPr varScale="1">
        <p:scale>
          <a:sx n="114" d="100"/>
          <a:sy n="114" d="100"/>
        </p:scale>
        <p:origin x="53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_rels/data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dgm:fillClrLst>
    <dgm:linClrLst meth="repeat">
      <a:schemeClr val="lt1">
        <a:alpha val="0"/>
      </a:schemeClr>
    </dgm:linClrLst>
    <dgm:effectClrLst/>
    <dgm:txLinClrLst/>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673272-45A8-4501-8F3C-440FD8943814}" type="doc">
      <dgm:prSet loTypeId="urn:microsoft.com/office/officeart/2016/7/layout/LinProcess1" loCatId="process" qsTypeId="urn:microsoft.com/office/officeart/2005/8/quickstyle/simple1" qsCatId="simple" csTypeId="urn:microsoft.com/office/officeart/2005/8/colors/ColorSchemeForSuggestions" csCatId="other" phldr="1"/>
      <dgm:spPr/>
      <dgm:t>
        <a:bodyPr/>
        <a:lstStyle/>
        <a:p>
          <a:endParaRPr lang="en-US"/>
        </a:p>
      </dgm:t>
    </dgm:pt>
    <dgm:pt modelId="{FFE9C330-4904-400D-998B-C8F80885E66A}">
      <dgm:prSet/>
      <dgm:spPr/>
      <dgm:t>
        <a:bodyPr/>
        <a:lstStyle/>
        <a:p>
          <a:r>
            <a:rPr lang="en-US"/>
            <a:t>Step 1: Register your school</a:t>
          </a:r>
        </a:p>
      </dgm:t>
    </dgm:pt>
    <dgm:pt modelId="{E137CF1E-C38D-4BE0-961A-05B3C7CCBE27}" type="parTrans" cxnId="{A4824F2E-6A01-4E22-9E72-2F344A8FEC89}">
      <dgm:prSet/>
      <dgm:spPr/>
      <dgm:t>
        <a:bodyPr/>
        <a:lstStyle/>
        <a:p>
          <a:endParaRPr lang="en-US"/>
        </a:p>
      </dgm:t>
    </dgm:pt>
    <dgm:pt modelId="{16D2A8CC-0B8B-413D-9975-BA4958E7FE17}" type="sibTrans" cxnId="{A4824F2E-6A01-4E22-9E72-2F344A8FEC89}">
      <dgm:prSet/>
      <dgm:spPr/>
      <dgm:t>
        <a:bodyPr/>
        <a:lstStyle/>
        <a:p>
          <a:r>
            <a:rPr lang="en-US"/>
            <a:t>1</a:t>
          </a:r>
        </a:p>
      </dgm:t>
    </dgm:pt>
    <dgm:pt modelId="{37FC00A4-2A54-4626-8D02-D1CF61496CEB}">
      <dgm:prSet/>
      <dgm:spPr/>
      <dgm:t>
        <a:bodyPr/>
        <a:lstStyle/>
        <a:p>
          <a:r>
            <a:rPr lang="en-US" dirty="0"/>
            <a:t>Step 2: </a:t>
          </a:r>
          <a:r>
            <a:rPr lang="en-US" b="1" dirty="0"/>
            <a:t>Create Teacher/Mentor Accounts</a:t>
          </a:r>
          <a:endParaRPr lang="en-US" dirty="0"/>
        </a:p>
      </dgm:t>
    </dgm:pt>
    <dgm:pt modelId="{A725268E-F1A3-493A-BB32-90FE2B5FDD4D}" type="parTrans" cxnId="{C7B66FA6-306B-49E0-A870-89F4AE2AF529}">
      <dgm:prSet/>
      <dgm:spPr/>
      <dgm:t>
        <a:bodyPr/>
        <a:lstStyle/>
        <a:p>
          <a:endParaRPr lang="en-US"/>
        </a:p>
      </dgm:t>
    </dgm:pt>
    <dgm:pt modelId="{E563C15F-1C0F-467B-B153-F54D5C52BC4B}" type="sibTrans" cxnId="{C7B66FA6-306B-49E0-A870-89F4AE2AF529}">
      <dgm:prSet/>
      <dgm:spPr/>
      <dgm:t>
        <a:bodyPr/>
        <a:lstStyle/>
        <a:p>
          <a:r>
            <a:rPr lang="en-US"/>
            <a:t>2</a:t>
          </a:r>
        </a:p>
      </dgm:t>
    </dgm:pt>
    <dgm:pt modelId="{83A4EA26-4D55-41D4-A4BA-E46FFBF33DC3}">
      <dgm:prSet/>
      <dgm:spPr/>
      <dgm:t>
        <a:bodyPr/>
        <a:lstStyle/>
        <a:p>
          <a:r>
            <a:rPr lang="en-US"/>
            <a:t>Step 3: </a:t>
          </a:r>
          <a:r>
            <a:rPr lang="en-US" b="1"/>
            <a:t>Create Student Accounts</a:t>
          </a:r>
          <a:endParaRPr lang="en-US"/>
        </a:p>
      </dgm:t>
    </dgm:pt>
    <dgm:pt modelId="{79D44DA4-1CAA-4280-A7B7-7B8A925EFD91}" type="parTrans" cxnId="{17894EF3-32C4-4B9D-8D9D-D909A8192BC9}">
      <dgm:prSet/>
      <dgm:spPr/>
      <dgm:t>
        <a:bodyPr/>
        <a:lstStyle/>
        <a:p>
          <a:endParaRPr lang="en-US"/>
        </a:p>
      </dgm:t>
    </dgm:pt>
    <dgm:pt modelId="{BFF4ADF3-158C-4795-A350-A1E925D8866F}" type="sibTrans" cxnId="{17894EF3-32C4-4B9D-8D9D-D909A8192BC9}">
      <dgm:prSet/>
      <dgm:spPr/>
      <dgm:t>
        <a:bodyPr/>
        <a:lstStyle/>
        <a:p>
          <a:r>
            <a:rPr lang="en-US"/>
            <a:t>3</a:t>
          </a:r>
        </a:p>
      </dgm:t>
    </dgm:pt>
    <dgm:pt modelId="{3F1392F0-994D-4662-B280-4DFB11C8D3E5}">
      <dgm:prSet/>
      <dgm:spPr/>
      <dgm:t>
        <a:bodyPr/>
        <a:lstStyle/>
        <a:p>
          <a:r>
            <a:rPr lang="en-US"/>
            <a:t>Step 4:  Student applications</a:t>
          </a:r>
        </a:p>
      </dgm:t>
    </dgm:pt>
    <dgm:pt modelId="{9AC08E26-DDA3-4E7F-A8C6-F67406A7C91E}" type="parTrans" cxnId="{011119F3-53A9-43AC-9E18-13858589B0FD}">
      <dgm:prSet/>
      <dgm:spPr/>
      <dgm:t>
        <a:bodyPr/>
        <a:lstStyle/>
        <a:p>
          <a:endParaRPr lang="en-US"/>
        </a:p>
      </dgm:t>
    </dgm:pt>
    <dgm:pt modelId="{E0095559-C391-4502-AC34-AB8114D1F54A}" type="sibTrans" cxnId="{011119F3-53A9-43AC-9E18-13858589B0FD}">
      <dgm:prSet/>
      <dgm:spPr/>
      <dgm:t>
        <a:bodyPr/>
        <a:lstStyle/>
        <a:p>
          <a:r>
            <a:rPr lang="en-US"/>
            <a:t>4</a:t>
          </a:r>
        </a:p>
      </dgm:t>
    </dgm:pt>
    <dgm:pt modelId="{01AF6F17-C836-46D5-9E4B-82D38487A2A2}">
      <dgm:prSet/>
      <dgm:spPr/>
      <dgm:t>
        <a:bodyPr/>
        <a:lstStyle/>
        <a:p>
          <a:r>
            <a:rPr lang="en-US" dirty="0"/>
            <a:t>Final</a:t>
          </a:r>
          <a:r>
            <a:rPr lang="en-US"/>
            <a:t>: Preselection</a:t>
          </a:r>
          <a:endParaRPr lang="en-US" dirty="0"/>
        </a:p>
      </dgm:t>
    </dgm:pt>
    <dgm:pt modelId="{57C19C6F-AE1E-4B1A-BCF1-49160BD30ED7}" type="parTrans" cxnId="{5381B045-0E6D-49C6-B524-AEBDDF4859EF}">
      <dgm:prSet/>
      <dgm:spPr/>
      <dgm:t>
        <a:bodyPr/>
        <a:lstStyle/>
        <a:p>
          <a:endParaRPr lang="en-US"/>
        </a:p>
      </dgm:t>
    </dgm:pt>
    <dgm:pt modelId="{0841717D-6DF5-4939-9799-94E28F6BFA49}" type="sibTrans" cxnId="{5381B045-0E6D-49C6-B524-AEBDDF4859EF}">
      <dgm:prSet/>
      <dgm:spPr/>
      <dgm:t>
        <a:bodyPr/>
        <a:lstStyle/>
        <a:p>
          <a:r>
            <a:rPr lang="en-US"/>
            <a:t>5</a:t>
          </a:r>
        </a:p>
      </dgm:t>
    </dgm:pt>
    <dgm:pt modelId="{1A102E83-64C5-4840-9518-C032ECD28846}" type="pres">
      <dgm:prSet presAssocID="{63673272-45A8-4501-8F3C-440FD8943814}" presName="rootComposite" presStyleCnt="0"/>
      <dgm:spPr/>
    </dgm:pt>
    <dgm:pt modelId="{3F9C5331-C0DE-4292-9972-E639D950EBC1}" type="pres">
      <dgm:prSet presAssocID="{63673272-45A8-4501-8F3C-440FD8943814}" presName="Name0" presStyleCnt="0">
        <dgm:presLayoutVars>
          <dgm:animLvl val="lvl"/>
          <dgm:resizeHandles val="exact"/>
        </dgm:presLayoutVars>
      </dgm:prSet>
      <dgm:spPr/>
    </dgm:pt>
    <dgm:pt modelId="{8363E37A-3B80-4E20-98CB-0FF3B7111148}" type="pres">
      <dgm:prSet presAssocID="{FFE9C330-4904-400D-998B-C8F80885E66A}" presName="compositeNode" presStyleCnt="0">
        <dgm:presLayoutVars>
          <dgm:bulletEnabled val="1"/>
        </dgm:presLayoutVars>
      </dgm:prSet>
      <dgm:spPr/>
    </dgm:pt>
    <dgm:pt modelId="{5F17BD84-C229-4A81-8545-DE1AFEB4CF1E}" type="pres">
      <dgm:prSet presAssocID="{FFE9C330-4904-400D-998B-C8F80885E66A}" presName="bgRect" presStyleCnt="0"/>
      <dgm:spPr/>
    </dgm:pt>
    <dgm:pt modelId="{14375D32-781E-447A-A701-0BCA0BA05E24}" type="pres">
      <dgm:prSet presAssocID="{FFE9C330-4904-400D-998B-C8F80885E66A}" presName="lineNode" presStyleLbl="bgAccFollowNode1" presStyleIdx="0" presStyleCnt="14"/>
      <dgm:spPr/>
    </dgm:pt>
    <dgm:pt modelId="{1B1EBA8F-0A10-453F-9102-0C1156418487}" type="pres">
      <dgm:prSet presAssocID="{16D2A8CC-0B8B-413D-9975-BA4958E7FE17}" presName="sibTransNodeCircle" presStyleLbl="alignNode1" presStyleIdx="0" presStyleCnt="5">
        <dgm:presLayoutVars>
          <dgm:chMax val="0"/>
          <dgm:bulletEnabled/>
        </dgm:presLayoutVars>
      </dgm:prSet>
      <dgm:spPr/>
    </dgm:pt>
    <dgm:pt modelId="{79E4B761-AFC9-47AA-BAF9-9EC3B951F199}" type="pres">
      <dgm:prSet presAssocID="{16D2A8CC-0B8B-413D-9975-BA4958E7FE17}" presName="spacerBetweenCircleAndCallout" presStyleCnt="0">
        <dgm:presLayoutVars/>
      </dgm:prSet>
      <dgm:spPr/>
    </dgm:pt>
    <dgm:pt modelId="{D5725E1B-AFB5-4127-AEEE-6FE9197648DA}" type="pres">
      <dgm:prSet presAssocID="{FFE9C330-4904-400D-998B-C8F80885E66A}" presName="nodeText" presStyleLbl="bgAccFollowNode1" presStyleIdx="1" presStyleCnt="14">
        <dgm:presLayoutVars>
          <dgm:bulletEnabled val="1"/>
        </dgm:presLayoutVars>
      </dgm:prSet>
      <dgm:spPr/>
    </dgm:pt>
    <dgm:pt modelId="{73F570DF-8F29-4FF1-8DCA-0ED84B3CDA26}" type="pres">
      <dgm:prSet presAssocID="{16D2A8CC-0B8B-413D-9975-BA4958E7FE17}" presName="sibTransComposite" presStyleCnt="0"/>
      <dgm:spPr/>
    </dgm:pt>
    <dgm:pt modelId="{5B5AA5AC-73B9-459B-AD0A-AE9372844999}" type="pres">
      <dgm:prSet presAssocID="{16D2A8CC-0B8B-413D-9975-BA4958E7FE17}" presName="chevronShapeSpacer" presStyleCnt="0"/>
      <dgm:spPr/>
    </dgm:pt>
    <dgm:pt modelId="{6D7E01ED-DC93-4DF3-A77D-C909E424E982}" type="pres">
      <dgm:prSet presAssocID="{16D2A8CC-0B8B-413D-9975-BA4958E7FE17}" presName="realChevronShape" presStyleLbl="bgAccFollowNode1" presStyleIdx="2" presStyleCnt="14"/>
      <dgm:spPr/>
    </dgm:pt>
    <dgm:pt modelId="{7C75EF29-9C65-4B32-AB6A-8B7C60F6A16A}" type="pres">
      <dgm:prSet presAssocID="{16D2A8CC-0B8B-413D-9975-BA4958E7FE17}" presName="sibTransSpacer" presStyleCnt="0"/>
      <dgm:spPr/>
    </dgm:pt>
    <dgm:pt modelId="{46722BE0-2341-4699-9F74-D6D6BED087EB}" type="pres">
      <dgm:prSet presAssocID="{FFE9C330-4904-400D-998B-C8F80885E66A}" presName="nodeSpacer" presStyleLbl="node1" presStyleIdx="0" presStyleCnt="5"/>
      <dgm:spPr/>
    </dgm:pt>
    <dgm:pt modelId="{E7F27658-A7C2-4B19-947D-3A7E89376056}" type="pres">
      <dgm:prSet presAssocID="{37FC00A4-2A54-4626-8D02-D1CF61496CEB}" presName="compositeNode" presStyleCnt="0">
        <dgm:presLayoutVars>
          <dgm:bulletEnabled val="1"/>
        </dgm:presLayoutVars>
      </dgm:prSet>
      <dgm:spPr/>
    </dgm:pt>
    <dgm:pt modelId="{D0CD4CC7-9384-48CA-9396-3105FDEE22A8}" type="pres">
      <dgm:prSet presAssocID="{37FC00A4-2A54-4626-8D02-D1CF61496CEB}" presName="bgRect" presStyleCnt="0"/>
      <dgm:spPr/>
    </dgm:pt>
    <dgm:pt modelId="{60CD0B9E-61EA-48A3-8C8C-2FE41EAF3B5E}" type="pres">
      <dgm:prSet presAssocID="{37FC00A4-2A54-4626-8D02-D1CF61496CEB}" presName="lineNode" presStyleLbl="bgAccFollowNode1" presStyleIdx="3" presStyleCnt="14"/>
      <dgm:spPr/>
    </dgm:pt>
    <dgm:pt modelId="{D20B39D6-25F0-4507-A7D0-62DBDD307BE5}" type="pres">
      <dgm:prSet presAssocID="{E563C15F-1C0F-467B-B153-F54D5C52BC4B}" presName="sibTransNodeCircle" presStyleLbl="alignNode1" presStyleIdx="1" presStyleCnt="5">
        <dgm:presLayoutVars>
          <dgm:chMax val="0"/>
          <dgm:bulletEnabled/>
        </dgm:presLayoutVars>
      </dgm:prSet>
      <dgm:spPr/>
    </dgm:pt>
    <dgm:pt modelId="{DA267B17-2501-4976-8E31-855CDA1ACF9B}" type="pres">
      <dgm:prSet presAssocID="{E563C15F-1C0F-467B-B153-F54D5C52BC4B}" presName="spacerBetweenCircleAndCallout" presStyleCnt="0">
        <dgm:presLayoutVars/>
      </dgm:prSet>
      <dgm:spPr/>
    </dgm:pt>
    <dgm:pt modelId="{F1404AD3-26BA-472A-BE03-4136637FDDCF}" type="pres">
      <dgm:prSet presAssocID="{37FC00A4-2A54-4626-8D02-D1CF61496CEB}" presName="nodeText" presStyleLbl="bgAccFollowNode1" presStyleIdx="4" presStyleCnt="14">
        <dgm:presLayoutVars>
          <dgm:bulletEnabled val="1"/>
        </dgm:presLayoutVars>
      </dgm:prSet>
      <dgm:spPr/>
    </dgm:pt>
    <dgm:pt modelId="{81143149-847A-4E68-A1BE-236E58E51A84}" type="pres">
      <dgm:prSet presAssocID="{E563C15F-1C0F-467B-B153-F54D5C52BC4B}" presName="sibTransComposite" presStyleCnt="0"/>
      <dgm:spPr/>
    </dgm:pt>
    <dgm:pt modelId="{864C5990-2497-4B66-855A-CB29B2711661}" type="pres">
      <dgm:prSet presAssocID="{E563C15F-1C0F-467B-B153-F54D5C52BC4B}" presName="chevronShapeSpacer" presStyleCnt="0"/>
      <dgm:spPr/>
    </dgm:pt>
    <dgm:pt modelId="{F32F66E0-D1A4-4CE4-94C7-9E099013AC53}" type="pres">
      <dgm:prSet presAssocID="{E563C15F-1C0F-467B-B153-F54D5C52BC4B}" presName="realChevronShape" presStyleLbl="bgAccFollowNode1" presStyleIdx="5" presStyleCnt="14"/>
      <dgm:spPr/>
    </dgm:pt>
    <dgm:pt modelId="{B52BE7E5-C21A-462D-B8E5-2CFC63A10663}" type="pres">
      <dgm:prSet presAssocID="{E563C15F-1C0F-467B-B153-F54D5C52BC4B}" presName="sibTransSpacer" presStyleCnt="0"/>
      <dgm:spPr/>
    </dgm:pt>
    <dgm:pt modelId="{E96D56EA-7108-4732-93B6-5F310706CFE0}" type="pres">
      <dgm:prSet presAssocID="{37FC00A4-2A54-4626-8D02-D1CF61496CEB}" presName="nodeSpacer" presStyleLbl="node1" presStyleIdx="1" presStyleCnt="5"/>
      <dgm:spPr/>
    </dgm:pt>
    <dgm:pt modelId="{AF8537F8-8786-41A4-B88A-EE858BD9A207}" type="pres">
      <dgm:prSet presAssocID="{83A4EA26-4D55-41D4-A4BA-E46FFBF33DC3}" presName="compositeNode" presStyleCnt="0">
        <dgm:presLayoutVars>
          <dgm:bulletEnabled val="1"/>
        </dgm:presLayoutVars>
      </dgm:prSet>
      <dgm:spPr/>
    </dgm:pt>
    <dgm:pt modelId="{5E398B03-C037-48E0-8F97-F3B5E9D0B212}" type="pres">
      <dgm:prSet presAssocID="{83A4EA26-4D55-41D4-A4BA-E46FFBF33DC3}" presName="bgRect" presStyleCnt="0"/>
      <dgm:spPr/>
    </dgm:pt>
    <dgm:pt modelId="{16EAC08F-16D4-4E41-B179-A5BFBBE49950}" type="pres">
      <dgm:prSet presAssocID="{83A4EA26-4D55-41D4-A4BA-E46FFBF33DC3}" presName="lineNode" presStyleLbl="bgAccFollowNode1" presStyleIdx="6" presStyleCnt="14"/>
      <dgm:spPr/>
    </dgm:pt>
    <dgm:pt modelId="{4294A331-0B04-4572-8048-81D96FEA124A}" type="pres">
      <dgm:prSet presAssocID="{BFF4ADF3-158C-4795-A350-A1E925D8866F}" presName="sibTransNodeCircle" presStyleLbl="alignNode1" presStyleIdx="2" presStyleCnt="5">
        <dgm:presLayoutVars>
          <dgm:chMax val="0"/>
          <dgm:bulletEnabled/>
        </dgm:presLayoutVars>
      </dgm:prSet>
      <dgm:spPr/>
    </dgm:pt>
    <dgm:pt modelId="{0D87A0B5-1C45-4FF5-9A60-B35B7660931E}" type="pres">
      <dgm:prSet presAssocID="{BFF4ADF3-158C-4795-A350-A1E925D8866F}" presName="spacerBetweenCircleAndCallout" presStyleCnt="0">
        <dgm:presLayoutVars/>
      </dgm:prSet>
      <dgm:spPr/>
    </dgm:pt>
    <dgm:pt modelId="{3D8FD877-71D6-4DD7-A204-652C104218B6}" type="pres">
      <dgm:prSet presAssocID="{83A4EA26-4D55-41D4-A4BA-E46FFBF33DC3}" presName="nodeText" presStyleLbl="bgAccFollowNode1" presStyleIdx="7" presStyleCnt="14">
        <dgm:presLayoutVars>
          <dgm:bulletEnabled val="1"/>
        </dgm:presLayoutVars>
      </dgm:prSet>
      <dgm:spPr/>
    </dgm:pt>
    <dgm:pt modelId="{2795F95C-4423-4371-9C68-BE28A19BE62F}" type="pres">
      <dgm:prSet presAssocID="{BFF4ADF3-158C-4795-A350-A1E925D8866F}" presName="sibTransComposite" presStyleCnt="0"/>
      <dgm:spPr/>
    </dgm:pt>
    <dgm:pt modelId="{632BF454-CBE2-43D0-B19F-1DBDC711E16B}" type="pres">
      <dgm:prSet presAssocID="{BFF4ADF3-158C-4795-A350-A1E925D8866F}" presName="chevronShapeSpacer" presStyleCnt="0"/>
      <dgm:spPr/>
    </dgm:pt>
    <dgm:pt modelId="{C21CDB00-C7C2-4E10-8B97-9DC2CDAD3931}" type="pres">
      <dgm:prSet presAssocID="{BFF4ADF3-158C-4795-A350-A1E925D8866F}" presName="realChevronShape" presStyleLbl="bgAccFollowNode1" presStyleIdx="8" presStyleCnt="14"/>
      <dgm:spPr/>
    </dgm:pt>
    <dgm:pt modelId="{5B79A2F3-722F-4626-8285-095814A529F1}" type="pres">
      <dgm:prSet presAssocID="{BFF4ADF3-158C-4795-A350-A1E925D8866F}" presName="sibTransSpacer" presStyleCnt="0"/>
      <dgm:spPr/>
    </dgm:pt>
    <dgm:pt modelId="{DA476EB2-1C03-4235-A1E8-085D3A5CBA35}" type="pres">
      <dgm:prSet presAssocID="{83A4EA26-4D55-41D4-A4BA-E46FFBF33DC3}" presName="nodeSpacer" presStyleLbl="node1" presStyleIdx="2" presStyleCnt="5"/>
      <dgm:spPr/>
    </dgm:pt>
    <dgm:pt modelId="{2901CD89-23B8-4493-96E3-777E2505A0F4}" type="pres">
      <dgm:prSet presAssocID="{3F1392F0-994D-4662-B280-4DFB11C8D3E5}" presName="compositeNode" presStyleCnt="0">
        <dgm:presLayoutVars>
          <dgm:bulletEnabled val="1"/>
        </dgm:presLayoutVars>
      </dgm:prSet>
      <dgm:spPr/>
    </dgm:pt>
    <dgm:pt modelId="{368F34A6-1CFA-4E9A-B804-F322E126E450}" type="pres">
      <dgm:prSet presAssocID="{3F1392F0-994D-4662-B280-4DFB11C8D3E5}" presName="bgRect" presStyleCnt="0"/>
      <dgm:spPr/>
    </dgm:pt>
    <dgm:pt modelId="{546A7D3F-D3B7-41E2-A206-5791DA753B2C}" type="pres">
      <dgm:prSet presAssocID="{3F1392F0-994D-4662-B280-4DFB11C8D3E5}" presName="lineNode" presStyleLbl="bgAccFollowNode1" presStyleIdx="9" presStyleCnt="14"/>
      <dgm:spPr/>
    </dgm:pt>
    <dgm:pt modelId="{2F1693C2-5007-480C-82EE-522A5DBA9492}" type="pres">
      <dgm:prSet presAssocID="{E0095559-C391-4502-AC34-AB8114D1F54A}" presName="sibTransNodeCircle" presStyleLbl="alignNode1" presStyleIdx="3" presStyleCnt="5">
        <dgm:presLayoutVars>
          <dgm:chMax val="0"/>
          <dgm:bulletEnabled/>
        </dgm:presLayoutVars>
      </dgm:prSet>
      <dgm:spPr/>
    </dgm:pt>
    <dgm:pt modelId="{ACA2068A-1484-45A0-B3AC-2DF3E4BE4126}" type="pres">
      <dgm:prSet presAssocID="{E0095559-C391-4502-AC34-AB8114D1F54A}" presName="spacerBetweenCircleAndCallout" presStyleCnt="0">
        <dgm:presLayoutVars/>
      </dgm:prSet>
      <dgm:spPr/>
    </dgm:pt>
    <dgm:pt modelId="{59CFF442-DA5E-474E-B8C7-C6825DE5856E}" type="pres">
      <dgm:prSet presAssocID="{3F1392F0-994D-4662-B280-4DFB11C8D3E5}" presName="nodeText" presStyleLbl="bgAccFollowNode1" presStyleIdx="10" presStyleCnt="14">
        <dgm:presLayoutVars>
          <dgm:bulletEnabled val="1"/>
        </dgm:presLayoutVars>
      </dgm:prSet>
      <dgm:spPr/>
    </dgm:pt>
    <dgm:pt modelId="{B5E2E37C-B84B-491C-9EA3-9D1A890BA315}" type="pres">
      <dgm:prSet presAssocID="{E0095559-C391-4502-AC34-AB8114D1F54A}" presName="sibTransComposite" presStyleCnt="0"/>
      <dgm:spPr/>
    </dgm:pt>
    <dgm:pt modelId="{5C438406-FD15-4BA0-B0AE-DA4AAA150514}" type="pres">
      <dgm:prSet presAssocID="{E0095559-C391-4502-AC34-AB8114D1F54A}" presName="chevronShapeSpacer" presStyleCnt="0"/>
      <dgm:spPr/>
    </dgm:pt>
    <dgm:pt modelId="{91CCF4A5-9C47-46FC-8194-284B3F97851E}" type="pres">
      <dgm:prSet presAssocID="{E0095559-C391-4502-AC34-AB8114D1F54A}" presName="realChevronShape" presStyleLbl="bgAccFollowNode1" presStyleIdx="11" presStyleCnt="14"/>
      <dgm:spPr/>
    </dgm:pt>
    <dgm:pt modelId="{B8E55052-BEB1-4CF1-A98B-C1177E422C02}" type="pres">
      <dgm:prSet presAssocID="{E0095559-C391-4502-AC34-AB8114D1F54A}" presName="sibTransSpacer" presStyleCnt="0"/>
      <dgm:spPr/>
    </dgm:pt>
    <dgm:pt modelId="{30299032-257C-4579-9656-B0A4B0192E25}" type="pres">
      <dgm:prSet presAssocID="{3F1392F0-994D-4662-B280-4DFB11C8D3E5}" presName="nodeSpacer" presStyleLbl="node1" presStyleIdx="3" presStyleCnt="5"/>
      <dgm:spPr/>
    </dgm:pt>
    <dgm:pt modelId="{5EEFDF1E-A4F9-4E40-B402-47D388421F72}" type="pres">
      <dgm:prSet presAssocID="{01AF6F17-C836-46D5-9E4B-82D38487A2A2}" presName="compositeNode" presStyleCnt="0">
        <dgm:presLayoutVars>
          <dgm:bulletEnabled val="1"/>
        </dgm:presLayoutVars>
      </dgm:prSet>
      <dgm:spPr/>
    </dgm:pt>
    <dgm:pt modelId="{FFDD0BCD-EA7B-40D4-A357-92ED794198E2}" type="pres">
      <dgm:prSet presAssocID="{01AF6F17-C836-46D5-9E4B-82D38487A2A2}" presName="bgRect" presStyleCnt="0"/>
      <dgm:spPr/>
    </dgm:pt>
    <dgm:pt modelId="{C9D1006A-C362-48FB-8AE5-289AFADA466B}" type="pres">
      <dgm:prSet presAssocID="{01AF6F17-C836-46D5-9E4B-82D38487A2A2}" presName="lineNode" presStyleLbl="bgAccFollowNode1" presStyleIdx="12" presStyleCnt="14"/>
      <dgm:spPr/>
    </dgm:pt>
    <dgm:pt modelId="{7240AB8A-B07B-44A3-A891-E4CE2671796B}" type="pres">
      <dgm:prSet presAssocID="{0841717D-6DF5-4939-9799-94E28F6BFA49}" presName="sibTransNodeCircle" presStyleLbl="alignNode1" presStyleIdx="4" presStyleCnt="5">
        <dgm:presLayoutVars>
          <dgm:chMax val="0"/>
          <dgm:bulletEnabled/>
        </dgm:presLayoutVars>
      </dgm:prSet>
      <dgm:spPr/>
    </dgm:pt>
    <dgm:pt modelId="{E04EBDF2-07E5-4AFA-B51E-9C526B6E4B9A}" type="pres">
      <dgm:prSet presAssocID="{0841717D-6DF5-4939-9799-94E28F6BFA49}" presName="spacerBetweenCircleAndCallout" presStyleCnt="0">
        <dgm:presLayoutVars/>
      </dgm:prSet>
      <dgm:spPr/>
    </dgm:pt>
    <dgm:pt modelId="{C746644E-84B9-4022-BE99-CC954EBF886A}" type="pres">
      <dgm:prSet presAssocID="{01AF6F17-C836-46D5-9E4B-82D38487A2A2}" presName="nodeText" presStyleLbl="bgAccFollowNode1" presStyleIdx="13" presStyleCnt="14">
        <dgm:presLayoutVars>
          <dgm:bulletEnabled val="1"/>
        </dgm:presLayoutVars>
      </dgm:prSet>
      <dgm:spPr/>
    </dgm:pt>
    <dgm:pt modelId="{B098CBBD-7DF7-4CE5-9C9E-39610B00C764}" type="pres">
      <dgm:prSet presAssocID="{01AF6F17-C836-46D5-9E4B-82D38487A2A2}" presName="nodeSpacer" presStyleLbl="node1" presStyleIdx="4" presStyleCnt="5"/>
      <dgm:spPr/>
    </dgm:pt>
  </dgm:ptLst>
  <dgm:cxnLst>
    <dgm:cxn modelId="{CAB9F728-3AAA-400F-94C6-56862214B435}" type="presOf" srcId="{37FC00A4-2A54-4626-8D02-D1CF61496CEB}" destId="{F1404AD3-26BA-472A-BE03-4136637FDDCF}" srcOrd="0" destOrd="0" presId="urn:microsoft.com/office/officeart/2016/7/layout/LinProcess1"/>
    <dgm:cxn modelId="{A4824F2E-6A01-4E22-9E72-2F344A8FEC89}" srcId="{63673272-45A8-4501-8F3C-440FD8943814}" destId="{FFE9C330-4904-400D-998B-C8F80885E66A}" srcOrd="0" destOrd="0" parTransId="{E137CF1E-C38D-4BE0-961A-05B3C7CCBE27}" sibTransId="{16D2A8CC-0B8B-413D-9975-BA4958E7FE17}"/>
    <dgm:cxn modelId="{C623BF30-A475-4984-812D-1558E1F183CC}" type="presOf" srcId="{BFF4ADF3-158C-4795-A350-A1E925D8866F}" destId="{4294A331-0B04-4572-8048-81D96FEA124A}" srcOrd="0" destOrd="0" presId="urn:microsoft.com/office/officeart/2016/7/layout/LinProcess1"/>
    <dgm:cxn modelId="{D86D1D36-3DCF-43ED-86AE-4D742F332142}" type="presOf" srcId="{63673272-45A8-4501-8F3C-440FD8943814}" destId="{1A102E83-64C5-4840-9518-C032ECD28846}" srcOrd="0" destOrd="0" presId="urn:microsoft.com/office/officeart/2016/7/layout/LinProcess1"/>
    <dgm:cxn modelId="{01AFDC36-CABA-4D7D-B248-3924801EF7CC}" type="presOf" srcId="{3F1392F0-994D-4662-B280-4DFB11C8D3E5}" destId="{59CFF442-DA5E-474E-B8C7-C6825DE5856E}" srcOrd="0" destOrd="0" presId="urn:microsoft.com/office/officeart/2016/7/layout/LinProcess1"/>
    <dgm:cxn modelId="{87F26643-97BD-487E-809A-9839E4693B01}" type="presOf" srcId="{FFE9C330-4904-400D-998B-C8F80885E66A}" destId="{D5725E1B-AFB5-4127-AEEE-6FE9197648DA}" srcOrd="0" destOrd="0" presId="urn:microsoft.com/office/officeart/2016/7/layout/LinProcess1"/>
    <dgm:cxn modelId="{6D77BA43-8FA3-45CA-A59D-FE947BA17622}" type="presOf" srcId="{E0095559-C391-4502-AC34-AB8114D1F54A}" destId="{2F1693C2-5007-480C-82EE-522A5DBA9492}" srcOrd="0" destOrd="0" presId="urn:microsoft.com/office/officeart/2016/7/layout/LinProcess1"/>
    <dgm:cxn modelId="{5381B045-0E6D-49C6-B524-AEBDDF4859EF}" srcId="{63673272-45A8-4501-8F3C-440FD8943814}" destId="{01AF6F17-C836-46D5-9E4B-82D38487A2A2}" srcOrd="4" destOrd="0" parTransId="{57C19C6F-AE1E-4B1A-BCF1-49160BD30ED7}" sibTransId="{0841717D-6DF5-4939-9799-94E28F6BFA49}"/>
    <dgm:cxn modelId="{6D8F4867-2177-46D8-A953-1CCB17152935}" type="presOf" srcId="{E563C15F-1C0F-467B-B153-F54D5C52BC4B}" destId="{D20B39D6-25F0-4507-A7D0-62DBDD307BE5}" srcOrd="0" destOrd="0" presId="urn:microsoft.com/office/officeart/2016/7/layout/LinProcess1"/>
    <dgm:cxn modelId="{E068FD67-F576-4BF5-A4D5-9F8D192D2101}" type="presOf" srcId="{16D2A8CC-0B8B-413D-9975-BA4958E7FE17}" destId="{1B1EBA8F-0A10-453F-9102-0C1156418487}" srcOrd="0" destOrd="0" presId="urn:microsoft.com/office/officeart/2016/7/layout/LinProcess1"/>
    <dgm:cxn modelId="{477C489C-88F8-4A5C-8927-B455862AEC74}" type="presOf" srcId="{83A4EA26-4D55-41D4-A4BA-E46FFBF33DC3}" destId="{3D8FD877-71D6-4DD7-A204-652C104218B6}" srcOrd="0" destOrd="0" presId="urn:microsoft.com/office/officeart/2016/7/layout/LinProcess1"/>
    <dgm:cxn modelId="{C7B66FA6-306B-49E0-A870-89F4AE2AF529}" srcId="{63673272-45A8-4501-8F3C-440FD8943814}" destId="{37FC00A4-2A54-4626-8D02-D1CF61496CEB}" srcOrd="1" destOrd="0" parTransId="{A725268E-F1A3-493A-BB32-90FE2B5FDD4D}" sibTransId="{E563C15F-1C0F-467B-B153-F54D5C52BC4B}"/>
    <dgm:cxn modelId="{19607CBD-675A-4961-B6A0-76EE8829BC53}" type="presOf" srcId="{0841717D-6DF5-4939-9799-94E28F6BFA49}" destId="{7240AB8A-B07B-44A3-A891-E4CE2671796B}" srcOrd="0" destOrd="0" presId="urn:microsoft.com/office/officeart/2016/7/layout/LinProcess1"/>
    <dgm:cxn modelId="{167715C0-D4C6-4AD8-8EBE-C4C15EC3E79B}" type="presOf" srcId="{01AF6F17-C836-46D5-9E4B-82D38487A2A2}" destId="{C746644E-84B9-4022-BE99-CC954EBF886A}" srcOrd="0" destOrd="0" presId="urn:microsoft.com/office/officeart/2016/7/layout/LinProcess1"/>
    <dgm:cxn modelId="{011119F3-53A9-43AC-9E18-13858589B0FD}" srcId="{63673272-45A8-4501-8F3C-440FD8943814}" destId="{3F1392F0-994D-4662-B280-4DFB11C8D3E5}" srcOrd="3" destOrd="0" parTransId="{9AC08E26-DDA3-4E7F-A8C6-F67406A7C91E}" sibTransId="{E0095559-C391-4502-AC34-AB8114D1F54A}"/>
    <dgm:cxn modelId="{17894EF3-32C4-4B9D-8D9D-D909A8192BC9}" srcId="{63673272-45A8-4501-8F3C-440FD8943814}" destId="{83A4EA26-4D55-41D4-A4BA-E46FFBF33DC3}" srcOrd="2" destOrd="0" parTransId="{79D44DA4-1CAA-4280-A7B7-7B8A925EFD91}" sibTransId="{BFF4ADF3-158C-4795-A350-A1E925D8866F}"/>
    <dgm:cxn modelId="{38BA38F5-D0B8-4147-85CF-C7938B4A9692}" type="presParOf" srcId="{1A102E83-64C5-4840-9518-C032ECD28846}" destId="{3F9C5331-C0DE-4292-9972-E639D950EBC1}" srcOrd="0" destOrd="0" presId="urn:microsoft.com/office/officeart/2016/7/layout/LinProcess1"/>
    <dgm:cxn modelId="{6ECC65C2-FD95-4C30-829A-DECF48E400AB}" type="presParOf" srcId="{3F9C5331-C0DE-4292-9972-E639D950EBC1}" destId="{8363E37A-3B80-4E20-98CB-0FF3B7111148}" srcOrd="0" destOrd="0" presId="urn:microsoft.com/office/officeart/2016/7/layout/LinProcess1"/>
    <dgm:cxn modelId="{5681B78C-3EEA-427D-8384-5D0F6687D84D}" type="presParOf" srcId="{8363E37A-3B80-4E20-98CB-0FF3B7111148}" destId="{5F17BD84-C229-4A81-8545-DE1AFEB4CF1E}" srcOrd="0" destOrd="0" presId="urn:microsoft.com/office/officeart/2016/7/layout/LinProcess1"/>
    <dgm:cxn modelId="{EC926D3C-06A8-45B0-BCB8-C9197FB503CE}" type="presParOf" srcId="{8363E37A-3B80-4E20-98CB-0FF3B7111148}" destId="{14375D32-781E-447A-A701-0BCA0BA05E24}" srcOrd="1" destOrd="0" presId="urn:microsoft.com/office/officeart/2016/7/layout/LinProcess1"/>
    <dgm:cxn modelId="{0BF7757C-B9B3-46B4-869A-7D8495470C86}" type="presParOf" srcId="{8363E37A-3B80-4E20-98CB-0FF3B7111148}" destId="{1B1EBA8F-0A10-453F-9102-0C1156418487}" srcOrd="2" destOrd="0" presId="urn:microsoft.com/office/officeart/2016/7/layout/LinProcess1"/>
    <dgm:cxn modelId="{C83752C5-072C-4605-BB5B-0E5ADED5D274}" type="presParOf" srcId="{8363E37A-3B80-4E20-98CB-0FF3B7111148}" destId="{79E4B761-AFC9-47AA-BAF9-9EC3B951F199}" srcOrd="3" destOrd="0" presId="urn:microsoft.com/office/officeart/2016/7/layout/LinProcess1"/>
    <dgm:cxn modelId="{00AE277B-C86E-4F9D-B371-337B1E991737}" type="presParOf" srcId="{8363E37A-3B80-4E20-98CB-0FF3B7111148}" destId="{D5725E1B-AFB5-4127-AEEE-6FE9197648DA}" srcOrd="4" destOrd="0" presId="urn:microsoft.com/office/officeart/2016/7/layout/LinProcess1"/>
    <dgm:cxn modelId="{0BCE1F38-9AAC-4882-9CA7-4DEE8243F8E9}" type="presParOf" srcId="{3F9C5331-C0DE-4292-9972-E639D950EBC1}" destId="{73F570DF-8F29-4FF1-8DCA-0ED84B3CDA26}" srcOrd="1" destOrd="0" presId="urn:microsoft.com/office/officeart/2016/7/layout/LinProcess1"/>
    <dgm:cxn modelId="{DD58CBD0-940D-461E-9F39-F3509027D0B0}" type="presParOf" srcId="{73F570DF-8F29-4FF1-8DCA-0ED84B3CDA26}" destId="{5B5AA5AC-73B9-459B-AD0A-AE9372844999}" srcOrd="0" destOrd="0" presId="urn:microsoft.com/office/officeart/2016/7/layout/LinProcess1"/>
    <dgm:cxn modelId="{0A6F270F-44E9-47EE-9135-E63F03C894DD}" type="presParOf" srcId="{73F570DF-8F29-4FF1-8DCA-0ED84B3CDA26}" destId="{6D7E01ED-DC93-4DF3-A77D-C909E424E982}" srcOrd="1" destOrd="0" presId="urn:microsoft.com/office/officeart/2016/7/layout/LinProcess1"/>
    <dgm:cxn modelId="{35184862-D1FE-4ADF-B097-7955BFB6E8BF}" type="presParOf" srcId="{3F9C5331-C0DE-4292-9972-E639D950EBC1}" destId="{7C75EF29-9C65-4B32-AB6A-8B7C60F6A16A}" srcOrd="2" destOrd="0" presId="urn:microsoft.com/office/officeart/2016/7/layout/LinProcess1"/>
    <dgm:cxn modelId="{0761EFF0-1EB2-46F4-AA5F-18F22B426E4C}" type="presParOf" srcId="{3F9C5331-C0DE-4292-9972-E639D950EBC1}" destId="{46722BE0-2341-4699-9F74-D6D6BED087EB}" srcOrd="3" destOrd="0" presId="urn:microsoft.com/office/officeart/2016/7/layout/LinProcess1"/>
    <dgm:cxn modelId="{3987B55D-BBD3-45F3-A92D-4B35BBBBA64E}" type="presParOf" srcId="{3F9C5331-C0DE-4292-9972-E639D950EBC1}" destId="{E7F27658-A7C2-4B19-947D-3A7E89376056}" srcOrd="4" destOrd="0" presId="urn:microsoft.com/office/officeart/2016/7/layout/LinProcess1"/>
    <dgm:cxn modelId="{C81E0692-4D32-447A-9C9A-0AD5E3C6C3C5}" type="presParOf" srcId="{E7F27658-A7C2-4B19-947D-3A7E89376056}" destId="{D0CD4CC7-9384-48CA-9396-3105FDEE22A8}" srcOrd="0" destOrd="0" presId="urn:microsoft.com/office/officeart/2016/7/layout/LinProcess1"/>
    <dgm:cxn modelId="{98465AC1-4BE4-43FC-8EF8-E486F76E9B74}" type="presParOf" srcId="{E7F27658-A7C2-4B19-947D-3A7E89376056}" destId="{60CD0B9E-61EA-48A3-8C8C-2FE41EAF3B5E}" srcOrd="1" destOrd="0" presId="urn:microsoft.com/office/officeart/2016/7/layout/LinProcess1"/>
    <dgm:cxn modelId="{1FAA475F-AF26-4106-AFD6-1BE2F9C5F579}" type="presParOf" srcId="{E7F27658-A7C2-4B19-947D-3A7E89376056}" destId="{D20B39D6-25F0-4507-A7D0-62DBDD307BE5}" srcOrd="2" destOrd="0" presId="urn:microsoft.com/office/officeart/2016/7/layout/LinProcess1"/>
    <dgm:cxn modelId="{9A75075F-24E2-4F94-8153-7174A1C8EDEA}" type="presParOf" srcId="{E7F27658-A7C2-4B19-947D-3A7E89376056}" destId="{DA267B17-2501-4976-8E31-855CDA1ACF9B}" srcOrd="3" destOrd="0" presId="urn:microsoft.com/office/officeart/2016/7/layout/LinProcess1"/>
    <dgm:cxn modelId="{7C8AA233-B66A-48D8-8E5F-386082C5A1E7}" type="presParOf" srcId="{E7F27658-A7C2-4B19-947D-3A7E89376056}" destId="{F1404AD3-26BA-472A-BE03-4136637FDDCF}" srcOrd="4" destOrd="0" presId="urn:microsoft.com/office/officeart/2016/7/layout/LinProcess1"/>
    <dgm:cxn modelId="{C73D7333-306D-4EC3-BA43-881C8DFFB682}" type="presParOf" srcId="{3F9C5331-C0DE-4292-9972-E639D950EBC1}" destId="{81143149-847A-4E68-A1BE-236E58E51A84}" srcOrd="5" destOrd="0" presId="urn:microsoft.com/office/officeart/2016/7/layout/LinProcess1"/>
    <dgm:cxn modelId="{17F4BC15-80AE-4930-9639-34CAA17B9608}" type="presParOf" srcId="{81143149-847A-4E68-A1BE-236E58E51A84}" destId="{864C5990-2497-4B66-855A-CB29B2711661}" srcOrd="0" destOrd="0" presId="urn:microsoft.com/office/officeart/2016/7/layout/LinProcess1"/>
    <dgm:cxn modelId="{D96D80B8-109B-46B9-83C8-D1916435B548}" type="presParOf" srcId="{81143149-847A-4E68-A1BE-236E58E51A84}" destId="{F32F66E0-D1A4-4CE4-94C7-9E099013AC53}" srcOrd="1" destOrd="0" presId="urn:microsoft.com/office/officeart/2016/7/layout/LinProcess1"/>
    <dgm:cxn modelId="{E828C7B2-C83F-46D9-A59D-EA08BDA5ED6B}" type="presParOf" srcId="{3F9C5331-C0DE-4292-9972-E639D950EBC1}" destId="{B52BE7E5-C21A-462D-B8E5-2CFC63A10663}" srcOrd="6" destOrd="0" presId="urn:microsoft.com/office/officeart/2016/7/layout/LinProcess1"/>
    <dgm:cxn modelId="{2AE09598-0384-4EB6-8228-7FEAE1B794B1}" type="presParOf" srcId="{3F9C5331-C0DE-4292-9972-E639D950EBC1}" destId="{E96D56EA-7108-4732-93B6-5F310706CFE0}" srcOrd="7" destOrd="0" presId="urn:microsoft.com/office/officeart/2016/7/layout/LinProcess1"/>
    <dgm:cxn modelId="{85FF1158-571D-4FC4-B3EA-3EFF7010960F}" type="presParOf" srcId="{3F9C5331-C0DE-4292-9972-E639D950EBC1}" destId="{AF8537F8-8786-41A4-B88A-EE858BD9A207}" srcOrd="8" destOrd="0" presId="urn:microsoft.com/office/officeart/2016/7/layout/LinProcess1"/>
    <dgm:cxn modelId="{6A98A368-659D-4C7F-913C-475FEB439907}" type="presParOf" srcId="{AF8537F8-8786-41A4-B88A-EE858BD9A207}" destId="{5E398B03-C037-48E0-8F97-F3B5E9D0B212}" srcOrd="0" destOrd="0" presId="urn:microsoft.com/office/officeart/2016/7/layout/LinProcess1"/>
    <dgm:cxn modelId="{53E3395B-FA16-4225-B77E-4D7A76EA7A15}" type="presParOf" srcId="{AF8537F8-8786-41A4-B88A-EE858BD9A207}" destId="{16EAC08F-16D4-4E41-B179-A5BFBBE49950}" srcOrd="1" destOrd="0" presId="urn:microsoft.com/office/officeart/2016/7/layout/LinProcess1"/>
    <dgm:cxn modelId="{BB97E673-5C39-4E17-BC0A-1F4F98A80587}" type="presParOf" srcId="{AF8537F8-8786-41A4-B88A-EE858BD9A207}" destId="{4294A331-0B04-4572-8048-81D96FEA124A}" srcOrd="2" destOrd="0" presId="urn:microsoft.com/office/officeart/2016/7/layout/LinProcess1"/>
    <dgm:cxn modelId="{34B96077-FAA1-4FAE-B9A2-5088EDC23B92}" type="presParOf" srcId="{AF8537F8-8786-41A4-B88A-EE858BD9A207}" destId="{0D87A0B5-1C45-4FF5-9A60-B35B7660931E}" srcOrd="3" destOrd="0" presId="urn:microsoft.com/office/officeart/2016/7/layout/LinProcess1"/>
    <dgm:cxn modelId="{AD4BA380-939E-43E5-AF0A-D13063BD248A}" type="presParOf" srcId="{AF8537F8-8786-41A4-B88A-EE858BD9A207}" destId="{3D8FD877-71D6-4DD7-A204-652C104218B6}" srcOrd="4" destOrd="0" presId="urn:microsoft.com/office/officeart/2016/7/layout/LinProcess1"/>
    <dgm:cxn modelId="{F8DA6FB4-EB87-444D-BC4D-27E20D8056E3}" type="presParOf" srcId="{3F9C5331-C0DE-4292-9972-E639D950EBC1}" destId="{2795F95C-4423-4371-9C68-BE28A19BE62F}" srcOrd="9" destOrd="0" presId="urn:microsoft.com/office/officeart/2016/7/layout/LinProcess1"/>
    <dgm:cxn modelId="{9ED9E00F-743A-462E-BA29-15B0F5D3AF60}" type="presParOf" srcId="{2795F95C-4423-4371-9C68-BE28A19BE62F}" destId="{632BF454-CBE2-43D0-B19F-1DBDC711E16B}" srcOrd="0" destOrd="0" presId="urn:microsoft.com/office/officeart/2016/7/layout/LinProcess1"/>
    <dgm:cxn modelId="{7AAAC010-80B7-41D9-92D0-31A131114E28}" type="presParOf" srcId="{2795F95C-4423-4371-9C68-BE28A19BE62F}" destId="{C21CDB00-C7C2-4E10-8B97-9DC2CDAD3931}" srcOrd="1" destOrd="0" presId="urn:microsoft.com/office/officeart/2016/7/layout/LinProcess1"/>
    <dgm:cxn modelId="{52CCED6E-EA5F-460B-9DA4-F2CB10977735}" type="presParOf" srcId="{3F9C5331-C0DE-4292-9972-E639D950EBC1}" destId="{5B79A2F3-722F-4626-8285-095814A529F1}" srcOrd="10" destOrd="0" presId="urn:microsoft.com/office/officeart/2016/7/layout/LinProcess1"/>
    <dgm:cxn modelId="{9E4C6321-B202-4606-85A2-85F698FB1E2E}" type="presParOf" srcId="{3F9C5331-C0DE-4292-9972-E639D950EBC1}" destId="{DA476EB2-1C03-4235-A1E8-085D3A5CBA35}" srcOrd="11" destOrd="0" presId="urn:microsoft.com/office/officeart/2016/7/layout/LinProcess1"/>
    <dgm:cxn modelId="{73554458-648E-43ED-84FF-128BDD5E1B62}" type="presParOf" srcId="{3F9C5331-C0DE-4292-9972-E639D950EBC1}" destId="{2901CD89-23B8-4493-96E3-777E2505A0F4}" srcOrd="12" destOrd="0" presId="urn:microsoft.com/office/officeart/2016/7/layout/LinProcess1"/>
    <dgm:cxn modelId="{CAF74FB2-FDBF-4219-ADEF-417DCB3DD9CE}" type="presParOf" srcId="{2901CD89-23B8-4493-96E3-777E2505A0F4}" destId="{368F34A6-1CFA-4E9A-B804-F322E126E450}" srcOrd="0" destOrd="0" presId="urn:microsoft.com/office/officeart/2016/7/layout/LinProcess1"/>
    <dgm:cxn modelId="{5DCF9801-B49A-474A-8C74-B1B1D650751B}" type="presParOf" srcId="{2901CD89-23B8-4493-96E3-777E2505A0F4}" destId="{546A7D3F-D3B7-41E2-A206-5791DA753B2C}" srcOrd="1" destOrd="0" presId="urn:microsoft.com/office/officeart/2016/7/layout/LinProcess1"/>
    <dgm:cxn modelId="{7DE21FB6-7B88-4EA8-8B39-2DD34E7DC85A}" type="presParOf" srcId="{2901CD89-23B8-4493-96E3-777E2505A0F4}" destId="{2F1693C2-5007-480C-82EE-522A5DBA9492}" srcOrd="2" destOrd="0" presId="urn:microsoft.com/office/officeart/2016/7/layout/LinProcess1"/>
    <dgm:cxn modelId="{3C32C962-A24C-4454-AC26-EB82364CCAB4}" type="presParOf" srcId="{2901CD89-23B8-4493-96E3-777E2505A0F4}" destId="{ACA2068A-1484-45A0-B3AC-2DF3E4BE4126}" srcOrd="3" destOrd="0" presId="urn:microsoft.com/office/officeart/2016/7/layout/LinProcess1"/>
    <dgm:cxn modelId="{7B83EAE5-6BC5-4B63-BC84-DF6AFC5D93A4}" type="presParOf" srcId="{2901CD89-23B8-4493-96E3-777E2505A0F4}" destId="{59CFF442-DA5E-474E-B8C7-C6825DE5856E}" srcOrd="4" destOrd="0" presId="urn:microsoft.com/office/officeart/2016/7/layout/LinProcess1"/>
    <dgm:cxn modelId="{1983D430-366E-4C14-B61D-8F3D807EFA3A}" type="presParOf" srcId="{3F9C5331-C0DE-4292-9972-E639D950EBC1}" destId="{B5E2E37C-B84B-491C-9EA3-9D1A890BA315}" srcOrd="13" destOrd="0" presId="urn:microsoft.com/office/officeart/2016/7/layout/LinProcess1"/>
    <dgm:cxn modelId="{9F36C9A5-3AA6-4669-940A-87C9E8A235B4}" type="presParOf" srcId="{B5E2E37C-B84B-491C-9EA3-9D1A890BA315}" destId="{5C438406-FD15-4BA0-B0AE-DA4AAA150514}" srcOrd="0" destOrd="0" presId="urn:microsoft.com/office/officeart/2016/7/layout/LinProcess1"/>
    <dgm:cxn modelId="{AA98B04B-4AE7-4DA4-8016-9F3BA2E350D2}" type="presParOf" srcId="{B5E2E37C-B84B-491C-9EA3-9D1A890BA315}" destId="{91CCF4A5-9C47-46FC-8194-284B3F97851E}" srcOrd="1" destOrd="0" presId="urn:microsoft.com/office/officeart/2016/7/layout/LinProcess1"/>
    <dgm:cxn modelId="{53D60063-35AC-4FE3-A358-A754F0D40EE3}" type="presParOf" srcId="{3F9C5331-C0DE-4292-9972-E639D950EBC1}" destId="{B8E55052-BEB1-4CF1-A98B-C1177E422C02}" srcOrd="14" destOrd="0" presId="urn:microsoft.com/office/officeart/2016/7/layout/LinProcess1"/>
    <dgm:cxn modelId="{9900469E-1825-4799-BCF4-7639A855140D}" type="presParOf" srcId="{3F9C5331-C0DE-4292-9972-E639D950EBC1}" destId="{30299032-257C-4579-9656-B0A4B0192E25}" srcOrd="15" destOrd="0" presId="urn:microsoft.com/office/officeart/2016/7/layout/LinProcess1"/>
    <dgm:cxn modelId="{CC518FA1-73AA-4B8E-8134-3577CF127D4B}" type="presParOf" srcId="{3F9C5331-C0DE-4292-9972-E639D950EBC1}" destId="{5EEFDF1E-A4F9-4E40-B402-47D388421F72}" srcOrd="16" destOrd="0" presId="urn:microsoft.com/office/officeart/2016/7/layout/LinProcess1"/>
    <dgm:cxn modelId="{71482B30-938D-4054-A943-469E5FBE044B}" type="presParOf" srcId="{5EEFDF1E-A4F9-4E40-B402-47D388421F72}" destId="{FFDD0BCD-EA7B-40D4-A357-92ED794198E2}" srcOrd="0" destOrd="0" presId="urn:microsoft.com/office/officeart/2016/7/layout/LinProcess1"/>
    <dgm:cxn modelId="{66E768D8-CBE3-4707-95E7-57295F2DE27A}" type="presParOf" srcId="{5EEFDF1E-A4F9-4E40-B402-47D388421F72}" destId="{C9D1006A-C362-48FB-8AE5-289AFADA466B}" srcOrd="1" destOrd="0" presId="urn:microsoft.com/office/officeart/2016/7/layout/LinProcess1"/>
    <dgm:cxn modelId="{C91A917C-BACA-4A10-814D-04421ADDB5B0}" type="presParOf" srcId="{5EEFDF1E-A4F9-4E40-B402-47D388421F72}" destId="{7240AB8A-B07B-44A3-A891-E4CE2671796B}" srcOrd="2" destOrd="0" presId="urn:microsoft.com/office/officeart/2016/7/layout/LinProcess1"/>
    <dgm:cxn modelId="{218EC699-CB6E-490D-9BB3-BC0F35AAFC3C}" type="presParOf" srcId="{5EEFDF1E-A4F9-4E40-B402-47D388421F72}" destId="{E04EBDF2-07E5-4AFA-B51E-9C526B6E4B9A}" srcOrd="3" destOrd="0" presId="urn:microsoft.com/office/officeart/2016/7/layout/LinProcess1"/>
    <dgm:cxn modelId="{50995C35-D954-44CD-90F2-23F78B2AA195}" type="presParOf" srcId="{5EEFDF1E-A4F9-4E40-B402-47D388421F72}" destId="{C746644E-84B9-4022-BE99-CC954EBF886A}" srcOrd="4" destOrd="0" presId="urn:microsoft.com/office/officeart/2016/7/layout/LinProcess1"/>
    <dgm:cxn modelId="{1D897560-3A43-4969-B880-4FCBAC97C0D5}" type="presParOf" srcId="{3F9C5331-C0DE-4292-9972-E639D950EBC1}" destId="{B098CBBD-7DF7-4CE5-9C9E-39610B00C764}" srcOrd="17" destOrd="0" presId="urn:microsoft.com/office/officeart/2016/7/layout/Lin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D50A53-E698-43AC-88AE-86DE91B0E61C}" type="doc">
      <dgm:prSet loTypeId="urn:microsoft.com/office/officeart/2018/2/layout/IconLabelList" loCatId="icon" qsTypeId="urn:microsoft.com/office/officeart/2005/8/quickstyle/simple4" qsCatId="simple" csTypeId="urn:microsoft.com/office/officeart/2018/5/colors/Iconchunking_neutralbg_accent1_2" csCatId="accent1" phldr="1"/>
      <dgm:spPr/>
      <dgm:t>
        <a:bodyPr/>
        <a:lstStyle/>
        <a:p>
          <a:endParaRPr lang="en-US"/>
        </a:p>
      </dgm:t>
    </dgm:pt>
    <dgm:pt modelId="{E18FDE32-AC82-496E-9E0B-F273F0230B34}">
      <dgm:prSet/>
      <dgm:spPr/>
      <dgm:t>
        <a:bodyPr/>
        <a:lstStyle/>
        <a:p>
          <a:pPr>
            <a:lnSpc>
              <a:spcPct val="100000"/>
            </a:lnSpc>
          </a:pPr>
          <a:r>
            <a:rPr lang="en-US"/>
            <a:t>Open your school account</a:t>
          </a:r>
        </a:p>
      </dgm:t>
    </dgm:pt>
    <dgm:pt modelId="{21E75AE2-7C0B-4B61-AD3E-2F0884ADF4AA}" type="parTrans" cxnId="{2C23ACF5-3FBA-4186-B12F-1234B395A0BA}">
      <dgm:prSet/>
      <dgm:spPr/>
      <dgm:t>
        <a:bodyPr/>
        <a:lstStyle/>
        <a:p>
          <a:endParaRPr lang="en-US"/>
        </a:p>
      </dgm:t>
    </dgm:pt>
    <dgm:pt modelId="{4A557AE5-0447-4BDE-BB01-C70B09FFFB10}" type="sibTrans" cxnId="{2C23ACF5-3FBA-4186-B12F-1234B395A0BA}">
      <dgm:prSet/>
      <dgm:spPr/>
      <dgm:t>
        <a:bodyPr/>
        <a:lstStyle/>
        <a:p>
          <a:endParaRPr lang="en-US"/>
        </a:p>
      </dgm:t>
    </dgm:pt>
    <dgm:pt modelId="{14372A5F-C413-4C15-8A4F-9F6E3D042274}">
      <dgm:prSet/>
      <dgm:spPr/>
      <dgm:t>
        <a:bodyPr/>
        <a:lstStyle/>
        <a:p>
          <a:pPr>
            <a:lnSpc>
              <a:spcPct val="100000"/>
            </a:lnSpc>
          </a:pPr>
          <a:r>
            <a:rPr lang="en-US"/>
            <a:t>Pay the registration fee</a:t>
          </a:r>
        </a:p>
      </dgm:t>
    </dgm:pt>
    <dgm:pt modelId="{64016062-A431-4561-9AA2-EE401ABDA2F6}" type="parTrans" cxnId="{08B36CC9-6A6D-452A-B27D-7D57C1EB691A}">
      <dgm:prSet/>
      <dgm:spPr/>
      <dgm:t>
        <a:bodyPr/>
        <a:lstStyle/>
        <a:p>
          <a:endParaRPr lang="en-US"/>
        </a:p>
      </dgm:t>
    </dgm:pt>
    <dgm:pt modelId="{E043D833-4AE4-4819-9D70-711E4770AA76}" type="sibTrans" cxnId="{08B36CC9-6A6D-452A-B27D-7D57C1EB691A}">
      <dgm:prSet/>
      <dgm:spPr/>
      <dgm:t>
        <a:bodyPr/>
        <a:lstStyle/>
        <a:p>
          <a:endParaRPr lang="en-US"/>
        </a:p>
      </dgm:t>
    </dgm:pt>
    <dgm:pt modelId="{842F5FE6-B4AB-4EB1-8FDB-56726F430314}">
      <dgm:prSet/>
      <dgm:spPr/>
      <dgm:t>
        <a:bodyPr/>
        <a:lstStyle/>
        <a:p>
          <a:pPr>
            <a:lnSpc>
              <a:spcPct val="100000"/>
            </a:lnSpc>
          </a:pPr>
          <a:r>
            <a:rPr lang="en-US"/>
            <a:t>Print out the invoice</a:t>
          </a:r>
        </a:p>
      </dgm:t>
    </dgm:pt>
    <dgm:pt modelId="{518CBEB3-488E-49EA-BB05-E3F779BDE94C}" type="sibTrans" cxnId="{9E2703DC-94B5-4DBE-9874-AD6FB006178C}">
      <dgm:prSet/>
      <dgm:spPr/>
      <dgm:t>
        <a:bodyPr/>
        <a:lstStyle/>
        <a:p>
          <a:endParaRPr lang="en-US"/>
        </a:p>
      </dgm:t>
    </dgm:pt>
    <dgm:pt modelId="{5E1D7CE6-0516-4F50-8E77-12C327A2F57D}" type="parTrans" cxnId="{9E2703DC-94B5-4DBE-9874-AD6FB006178C}">
      <dgm:prSet/>
      <dgm:spPr/>
      <dgm:t>
        <a:bodyPr/>
        <a:lstStyle/>
        <a:p>
          <a:endParaRPr lang="en-US"/>
        </a:p>
      </dgm:t>
    </dgm:pt>
    <dgm:pt modelId="{8FADE510-C173-4DDE-84EC-38A5D6F8FDA1}" type="pres">
      <dgm:prSet presAssocID="{FDD50A53-E698-43AC-88AE-86DE91B0E61C}" presName="root" presStyleCnt="0">
        <dgm:presLayoutVars>
          <dgm:dir/>
          <dgm:resizeHandles val="exact"/>
        </dgm:presLayoutVars>
      </dgm:prSet>
      <dgm:spPr/>
    </dgm:pt>
    <dgm:pt modelId="{3989E97E-641C-44AC-BCF2-5BE573195557}" type="pres">
      <dgm:prSet presAssocID="{E18FDE32-AC82-496E-9E0B-F273F0230B34}" presName="compNode" presStyleCnt="0"/>
      <dgm:spPr/>
    </dgm:pt>
    <dgm:pt modelId="{F832822D-051F-4854-BC87-FC543DE4CB9B}" type="pres">
      <dgm:prSet presAssocID="{E18FDE32-AC82-496E-9E0B-F273F0230B3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
        </a:ext>
      </dgm:extLst>
    </dgm:pt>
    <dgm:pt modelId="{25F76625-B2CC-481D-8DBB-728BB83057B2}" type="pres">
      <dgm:prSet presAssocID="{E18FDE32-AC82-496E-9E0B-F273F0230B34}" presName="spaceRect" presStyleCnt="0"/>
      <dgm:spPr/>
    </dgm:pt>
    <dgm:pt modelId="{FA9E9EFC-E71F-48F2-AE7F-BDF75561CC6A}" type="pres">
      <dgm:prSet presAssocID="{E18FDE32-AC82-496E-9E0B-F273F0230B34}" presName="textRect" presStyleLbl="revTx" presStyleIdx="0" presStyleCnt="3">
        <dgm:presLayoutVars>
          <dgm:chMax val="1"/>
          <dgm:chPref val="1"/>
        </dgm:presLayoutVars>
      </dgm:prSet>
      <dgm:spPr/>
    </dgm:pt>
    <dgm:pt modelId="{F30ECDD0-BD5E-443A-9A4F-0977FF44D58A}" type="pres">
      <dgm:prSet presAssocID="{4A557AE5-0447-4BDE-BB01-C70B09FFFB10}" presName="sibTrans" presStyleCnt="0"/>
      <dgm:spPr/>
    </dgm:pt>
    <dgm:pt modelId="{C6979448-E381-4635-95F5-0B38A1C1DC59}" type="pres">
      <dgm:prSet presAssocID="{842F5FE6-B4AB-4EB1-8FDB-56726F430314}" presName="compNode" presStyleCnt="0"/>
      <dgm:spPr/>
    </dgm:pt>
    <dgm:pt modelId="{9F7AB573-0B83-484C-9483-FF1AC400BD49}" type="pres">
      <dgm:prSet presAssocID="{842F5FE6-B4AB-4EB1-8FDB-56726F430314}" presName="iconRect" presStyleLbl="node1" presStyleIdx="1" presStyleCnt="3" custLinFactX="100000" custLinFactNeighborX="157015" custLinFactNeighborY="-625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ey"/>
        </a:ext>
      </dgm:extLst>
    </dgm:pt>
    <dgm:pt modelId="{BC408B20-B244-4690-9A11-6A6D77D431EE}" type="pres">
      <dgm:prSet presAssocID="{842F5FE6-B4AB-4EB1-8FDB-56726F430314}" presName="spaceRect" presStyleCnt="0"/>
      <dgm:spPr/>
    </dgm:pt>
    <dgm:pt modelId="{A284AE40-F365-409D-8D4C-7723F9852198}" type="pres">
      <dgm:prSet presAssocID="{842F5FE6-B4AB-4EB1-8FDB-56726F430314}" presName="textRect" presStyleLbl="revTx" presStyleIdx="1" presStyleCnt="3">
        <dgm:presLayoutVars>
          <dgm:chMax val="1"/>
          <dgm:chPref val="1"/>
        </dgm:presLayoutVars>
      </dgm:prSet>
      <dgm:spPr/>
    </dgm:pt>
    <dgm:pt modelId="{98DCA0BF-2285-4490-87EF-EF687A9BF878}" type="pres">
      <dgm:prSet presAssocID="{518CBEB3-488E-49EA-BB05-E3F779BDE94C}" presName="sibTrans" presStyleCnt="0"/>
      <dgm:spPr/>
    </dgm:pt>
    <dgm:pt modelId="{6D143172-C627-4AF3-AA14-1DEABB877F9A}" type="pres">
      <dgm:prSet presAssocID="{14372A5F-C413-4C15-8A4F-9F6E3D042274}" presName="compNode" presStyleCnt="0"/>
      <dgm:spPr/>
    </dgm:pt>
    <dgm:pt modelId="{4F2D2315-B9E3-4C5A-B5A9-E564FCC5C396}" type="pres">
      <dgm:prSet presAssocID="{14372A5F-C413-4C15-8A4F-9F6E3D042274}" presName="iconRect" presStyleLbl="node1" presStyleIdx="2" presStyleCnt="3" custLinFactX="-100000" custLinFactNeighborX="-166595" custLinFactNeighborY="-75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inter"/>
        </a:ext>
      </dgm:extLst>
    </dgm:pt>
    <dgm:pt modelId="{A8A8B425-5F3C-4275-B895-366DDDCDFF2D}" type="pres">
      <dgm:prSet presAssocID="{14372A5F-C413-4C15-8A4F-9F6E3D042274}" presName="spaceRect" presStyleCnt="0"/>
      <dgm:spPr/>
    </dgm:pt>
    <dgm:pt modelId="{FFD4AC2F-475A-4F33-85BA-56431DFB2945}" type="pres">
      <dgm:prSet presAssocID="{14372A5F-C413-4C15-8A4F-9F6E3D042274}" presName="textRect" presStyleLbl="revTx" presStyleIdx="2" presStyleCnt="3">
        <dgm:presLayoutVars>
          <dgm:chMax val="1"/>
          <dgm:chPref val="1"/>
        </dgm:presLayoutVars>
      </dgm:prSet>
      <dgm:spPr/>
    </dgm:pt>
  </dgm:ptLst>
  <dgm:cxnLst>
    <dgm:cxn modelId="{90330568-1C5E-4BF8-B9CC-67CC0C84AD32}" type="presOf" srcId="{E18FDE32-AC82-496E-9E0B-F273F0230B34}" destId="{FA9E9EFC-E71F-48F2-AE7F-BDF75561CC6A}" srcOrd="0" destOrd="0" presId="urn:microsoft.com/office/officeart/2018/2/layout/IconLabelList"/>
    <dgm:cxn modelId="{A87E2578-121B-43BE-82BE-7234E98B4781}" type="presOf" srcId="{14372A5F-C413-4C15-8A4F-9F6E3D042274}" destId="{FFD4AC2F-475A-4F33-85BA-56431DFB2945}" srcOrd="0" destOrd="0" presId="urn:microsoft.com/office/officeart/2018/2/layout/IconLabelList"/>
    <dgm:cxn modelId="{768208A7-33F7-45CF-B232-2BDEE10CB230}" type="presOf" srcId="{FDD50A53-E698-43AC-88AE-86DE91B0E61C}" destId="{8FADE510-C173-4DDE-84EC-38A5D6F8FDA1}" srcOrd="0" destOrd="0" presId="urn:microsoft.com/office/officeart/2018/2/layout/IconLabelList"/>
    <dgm:cxn modelId="{ED759FAF-BC8A-4C9E-B204-9D7BF4092EB0}" type="presOf" srcId="{842F5FE6-B4AB-4EB1-8FDB-56726F430314}" destId="{A284AE40-F365-409D-8D4C-7723F9852198}" srcOrd="0" destOrd="0" presId="urn:microsoft.com/office/officeart/2018/2/layout/IconLabelList"/>
    <dgm:cxn modelId="{08B36CC9-6A6D-452A-B27D-7D57C1EB691A}" srcId="{FDD50A53-E698-43AC-88AE-86DE91B0E61C}" destId="{14372A5F-C413-4C15-8A4F-9F6E3D042274}" srcOrd="2" destOrd="0" parTransId="{64016062-A431-4561-9AA2-EE401ABDA2F6}" sibTransId="{E043D833-4AE4-4819-9D70-711E4770AA76}"/>
    <dgm:cxn modelId="{9E2703DC-94B5-4DBE-9874-AD6FB006178C}" srcId="{FDD50A53-E698-43AC-88AE-86DE91B0E61C}" destId="{842F5FE6-B4AB-4EB1-8FDB-56726F430314}" srcOrd="1" destOrd="0" parTransId="{5E1D7CE6-0516-4F50-8E77-12C327A2F57D}" sibTransId="{518CBEB3-488E-49EA-BB05-E3F779BDE94C}"/>
    <dgm:cxn modelId="{2C23ACF5-3FBA-4186-B12F-1234B395A0BA}" srcId="{FDD50A53-E698-43AC-88AE-86DE91B0E61C}" destId="{E18FDE32-AC82-496E-9E0B-F273F0230B34}" srcOrd="0" destOrd="0" parTransId="{21E75AE2-7C0B-4B61-AD3E-2F0884ADF4AA}" sibTransId="{4A557AE5-0447-4BDE-BB01-C70B09FFFB10}"/>
    <dgm:cxn modelId="{C6FEE8B7-CC7F-4F85-B028-28CFE1E8842B}" type="presParOf" srcId="{8FADE510-C173-4DDE-84EC-38A5D6F8FDA1}" destId="{3989E97E-641C-44AC-BCF2-5BE573195557}" srcOrd="0" destOrd="0" presId="urn:microsoft.com/office/officeart/2018/2/layout/IconLabelList"/>
    <dgm:cxn modelId="{62844401-32D9-4176-B349-6E8A589DE4CC}" type="presParOf" srcId="{3989E97E-641C-44AC-BCF2-5BE573195557}" destId="{F832822D-051F-4854-BC87-FC543DE4CB9B}" srcOrd="0" destOrd="0" presId="urn:microsoft.com/office/officeart/2018/2/layout/IconLabelList"/>
    <dgm:cxn modelId="{440D129D-EE6C-4A4A-AFFD-863C91FEA791}" type="presParOf" srcId="{3989E97E-641C-44AC-BCF2-5BE573195557}" destId="{25F76625-B2CC-481D-8DBB-728BB83057B2}" srcOrd="1" destOrd="0" presId="urn:microsoft.com/office/officeart/2018/2/layout/IconLabelList"/>
    <dgm:cxn modelId="{919902C6-9F50-451E-A2D4-4D7DCA6CA34B}" type="presParOf" srcId="{3989E97E-641C-44AC-BCF2-5BE573195557}" destId="{FA9E9EFC-E71F-48F2-AE7F-BDF75561CC6A}" srcOrd="2" destOrd="0" presId="urn:microsoft.com/office/officeart/2018/2/layout/IconLabelList"/>
    <dgm:cxn modelId="{DD3F0FB5-28B1-4756-B3E9-B4E43243A165}" type="presParOf" srcId="{8FADE510-C173-4DDE-84EC-38A5D6F8FDA1}" destId="{F30ECDD0-BD5E-443A-9A4F-0977FF44D58A}" srcOrd="1" destOrd="0" presId="urn:microsoft.com/office/officeart/2018/2/layout/IconLabelList"/>
    <dgm:cxn modelId="{A480A4DF-14F4-46FE-A222-EE9B7C5FA4C5}" type="presParOf" srcId="{8FADE510-C173-4DDE-84EC-38A5D6F8FDA1}" destId="{C6979448-E381-4635-95F5-0B38A1C1DC59}" srcOrd="2" destOrd="0" presId="urn:microsoft.com/office/officeart/2018/2/layout/IconLabelList"/>
    <dgm:cxn modelId="{3A233B8F-0085-41FB-8987-D261441FFF74}" type="presParOf" srcId="{C6979448-E381-4635-95F5-0B38A1C1DC59}" destId="{9F7AB573-0B83-484C-9483-FF1AC400BD49}" srcOrd="0" destOrd="0" presId="urn:microsoft.com/office/officeart/2018/2/layout/IconLabelList"/>
    <dgm:cxn modelId="{E21933A6-1755-4790-BD66-F752493ADF79}" type="presParOf" srcId="{C6979448-E381-4635-95F5-0B38A1C1DC59}" destId="{BC408B20-B244-4690-9A11-6A6D77D431EE}" srcOrd="1" destOrd="0" presId="urn:microsoft.com/office/officeart/2018/2/layout/IconLabelList"/>
    <dgm:cxn modelId="{58043A8B-4F6D-4F6F-95F1-C6173D33063F}" type="presParOf" srcId="{C6979448-E381-4635-95F5-0B38A1C1DC59}" destId="{A284AE40-F365-409D-8D4C-7723F9852198}" srcOrd="2" destOrd="0" presId="urn:microsoft.com/office/officeart/2018/2/layout/IconLabelList"/>
    <dgm:cxn modelId="{7F67BE8B-2136-4DDC-8F06-C81ECE90425A}" type="presParOf" srcId="{8FADE510-C173-4DDE-84EC-38A5D6F8FDA1}" destId="{98DCA0BF-2285-4490-87EF-EF687A9BF878}" srcOrd="3" destOrd="0" presId="urn:microsoft.com/office/officeart/2018/2/layout/IconLabelList"/>
    <dgm:cxn modelId="{FA518D96-3C63-40BA-9645-2D3AC26DE531}" type="presParOf" srcId="{8FADE510-C173-4DDE-84EC-38A5D6F8FDA1}" destId="{6D143172-C627-4AF3-AA14-1DEABB877F9A}" srcOrd="4" destOrd="0" presId="urn:microsoft.com/office/officeart/2018/2/layout/IconLabelList"/>
    <dgm:cxn modelId="{B7BF8EB4-08B6-419F-8EDC-FB798D8ECC5F}" type="presParOf" srcId="{6D143172-C627-4AF3-AA14-1DEABB877F9A}" destId="{4F2D2315-B9E3-4C5A-B5A9-E564FCC5C396}" srcOrd="0" destOrd="0" presId="urn:microsoft.com/office/officeart/2018/2/layout/IconLabelList"/>
    <dgm:cxn modelId="{60FA7EC8-479D-49B6-BB50-521BDE700A8D}" type="presParOf" srcId="{6D143172-C627-4AF3-AA14-1DEABB877F9A}" destId="{A8A8B425-5F3C-4275-B895-366DDDCDFF2D}" srcOrd="1" destOrd="0" presId="urn:microsoft.com/office/officeart/2018/2/layout/IconLabelList"/>
    <dgm:cxn modelId="{586385E7-C444-40BF-8E92-D0E746D95C9B}" type="presParOf" srcId="{6D143172-C627-4AF3-AA14-1DEABB877F9A}" destId="{FFD4AC2F-475A-4F33-85BA-56431DFB2945}" srcOrd="2" destOrd="0" presId="urn:microsoft.com/office/officeart/2018/2/layout/IconLabel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DC7695-E76E-43E9-80FB-D0B105B50744}" type="doc">
      <dgm:prSet loTypeId="urn:microsoft.com/office/officeart/2005/8/layout/hProcess6" loCatId="process" qsTypeId="urn:microsoft.com/office/officeart/2005/8/quickstyle/simple1" qsCatId="simple" csTypeId="urn:microsoft.com/office/officeart/2005/8/colors/colorful2" csCatId="colorful" phldr="1"/>
      <dgm:spPr/>
      <dgm:t>
        <a:bodyPr/>
        <a:lstStyle/>
        <a:p>
          <a:endParaRPr lang="en-US"/>
        </a:p>
      </dgm:t>
    </dgm:pt>
    <dgm:pt modelId="{973980A4-851F-4F4F-9230-EAD24E41A6CB}">
      <dgm:prSet/>
      <dgm:spPr/>
      <dgm:t>
        <a:bodyPr/>
        <a:lstStyle/>
        <a:p>
          <a:pPr>
            <a:defRPr b="1"/>
          </a:pPr>
          <a:r>
            <a:rPr lang="en-US" dirty="0"/>
            <a:t>Project Type</a:t>
          </a:r>
        </a:p>
      </dgm:t>
    </dgm:pt>
    <dgm:pt modelId="{8CAFB179-1F58-439F-80D7-FFC4033190FE}" type="parTrans" cxnId="{70842B12-9C9F-47D0-8DD7-FD22EA126FF4}">
      <dgm:prSet/>
      <dgm:spPr/>
      <dgm:t>
        <a:bodyPr/>
        <a:lstStyle/>
        <a:p>
          <a:endParaRPr lang="en-US"/>
        </a:p>
      </dgm:t>
    </dgm:pt>
    <dgm:pt modelId="{8D5653CD-358F-41D8-AEB3-282D5776CC0D}" type="sibTrans" cxnId="{70842B12-9C9F-47D0-8DD7-FD22EA126FF4}">
      <dgm:prSet/>
      <dgm:spPr/>
      <dgm:t>
        <a:bodyPr/>
        <a:lstStyle/>
        <a:p>
          <a:endParaRPr lang="en-US"/>
        </a:p>
      </dgm:t>
    </dgm:pt>
    <dgm:pt modelId="{82ADC365-21FA-432D-8C1D-4E29BC23F154}">
      <dgm:prSet/>
      <dgm:spPr/>
      <dgm:t>
        <a:bodyPr/>
        <a:lstStyle/>
        <a:p>
          <a:r>
            <a:rPr lang="en-US" dirty="0"/>
            <a:t>Design Project</a:t>
          </a:r>
        </a:p>
      </dgm:t>
    </dgm:pt>
    <dgm:pt modelId="{5D4ED435-4B31-4F56-A978-B9F1BFF184C1}" type="parTrans" cxnId="{36354969-9971-4C71-BCEC-081319E6DD10}">
      <dgm:prSet/>
      <dgm:spPr/>
      <dgm:t>
        <a:bodyPr/>
        <a:lstStyle/>
        <a:p>
          <a:endParaRPr lang="en-US"/>
        </a:p>
      </dgm:t>
    </dgm:pt>
    <dgm:pt modelId="{7EC42341-FBAE-4FFC-A113-8343E6AA2782}" type="sibTrans" cxnId="{36354969-9971-4C71-BCEC-081319E6DD10}">
      <dgm:prSet/>
      <dgm:spPr/>
      <dgm:t>
        <a:bodyPr/>
        <a:lstStyle/>
        <a:p>
          <a:endParaRPr lang="en-US"/>
        </a:p>
      </dgm:t>
    </dgm:pt>
    <dgm:pt modelId="{B392E6E5-7953-4920-9992-6CDCDFC27F4F}">
      <dgm:prSet/>
      <dgm:spPr/>
      <dgm:t>
        <a:bodyPr/>
        <a:lstStyle/>
        <a:p>
          <a:r>
            <a:rPr lang="en-US"/>
            <a:t>Experimental Project</a:t>
          </a:r>
        </a:p>
      </dgm:t>
    </dgm:pt>
    <dgm:pt modelId="{9BABF971-23C0-457B-9AE4-A0A62DC8F089}" type="parTrans" cxnId="{D557BF04-907B-464F-9FAC-0EFC59FAEE88}">
      <dgm:prSet/>
      <dgm:spPr/>
      <dgm:t>
        <a:bodyPr/>
        <a:lstStyle/>
        <a:p>
          <a:endParaRPr lang="en-US"/>
        </a:p>
      </dgm:t>
    </dgm:pt>
    <dgm:pt modelId="{2D96B5B5-1D51-4305-A137-18C3161E2631}" type="sibTrans" cxnId="{D557BF04-907B-464F-9FAC-0EFC59FAEE88}">
      <dgm:prSet/>
      <dgm:spPr/>
      <dgm:t>
        <a:bodyPr/>
        <a:lstStyle/>
        <a:p>
          <a:endParaRPr lang="en-US"/>
        </a:p>
      </dgm:t>
    </dgm:pt>
    <dgm:pt modelId="{5B0A2D5D-D506-4164-B691-4B71546A52CD}">
      <dgm:prSet/>
      <dgm:spPr/>
      <dgm:t>
        <a:bodyPr/>
        <a:lstStyle/>
        <a:p>
          <a:pPr>
            <a:defRPr b="1"/>
          </a:pPr>
          <a:r>
            <a:rPr lang="en-US"/>
            <a:t>Categories</a:t>
          </a:r>
        </a:p>
      </dgm:t>
    </dgm:pt>
    <dgm:pt modelId="{FCE53D5F-7385-438F-9F74-F3B544725853}" type="parTrans" cxnId="{B71420A2-C996-4B10-B192-4FF189816651}">
      <dgm:prSet/>
      <dgm:spPr/>
      <dgm:t>
        <a:bodyPr/>
        <a:lstStyle/>
        <a:p>
          <a:endParaRPr lang="en-US"/>
        </a:p>
      </dgm:t>
    </dgm:pt>
    <dgm:pt modelId="{AA35E0D8-879B-4069-A679-B0EAAFBFAA96}" type="sibTrans" cxnId="{B71420A2-C996-4B10-B192-4FF189816651}">
      <dgm:prSet/>
      <dgm:spPr/>
      <dgm:t>
        <a:bodyPr/>
        <a:lstStyle/>
        <a:p>
          <a:endParaRPr lang="en-US"/>
        </a:p>
      </dgm:t>
    </dgm:pt>
    <dgm:pt modelId="{07AD5314-536A-4AB6-A7E8-E59F646519FE}">
      <dgm:prSet/>
      <dgm:spPr/>
      <dgm:t>
        <a:bodyPr/>
        <a:lstStyle/>
        <a:p>
          <a:r>
            <a:rPr lang="en-US" dirty="0"/>
            <a:t>Behavioral Science</a:t>
          </a:r>
        </a:p>
      </dgm:t>
    </dgm:pt>
    <dgm:pt modelId="{4CD459B0-B438-4156-8C42-207D9E10DFD8}" type="parTrans" cxnId="{74705A51-71DD-45F1-9DA9-94A77EB004E4}">
      <dgm:prSet/>
      <dgm:spPr/>
      <dgm:t>
        <a:bodyPr/>
        <a:lstStyle/>
        <a:p>
          <a:endParaRPr lang="en-US"/>
        </a:p>
      </dgm:t>
    </dgm:pt>
    <dgm:pt modelId="{647D12B2-A504-4DA9-91EC-4970F5D19DC0}" type="sibTrans" cxnId="{74705A51-71DD-45F1-9DA9-94A77EB004E4}">
      <dgm:prSet/>
      <dgm:spPr/>
      <dgm:t>
        <a:bodyPr/>
        <a:lstStyle/>
        <a:p>
          <a:endParaRPr lang="en-US"/>
        </a:p>
      </dgm:t>
    </dgm:pt>
    <dgm:pt modelId="{EA0A2985-3255-4A73-9C09-DF3E56EB8C91}">
      <dgm:prSet/>
      <dgm:spPr/>
      <dgm:t>
        <a:bodyPr/>
        <a:lstStyle/>
        <a:p>
          <a:r>
            <a:rPr lang="en-US"/>
            <a:t>Botany</a:t>
          </a:r>
        </a:p>
      </dgm:t>
    </dgm:pt>
    <dgm:pt modelId="{82CDA0E0-CEFB-4922-9921-2D4165DDC8CD}" type="parTrans" cxnId="{ACAE35AA-79D8-4976-8D1B-95BF2E16BE0A}">
      <dgm:prSet/>
      <dgm:spPr/>
      <dgm:t>
        <a:bodyPr/>
        <a:lstStyle/>
        <a:p>
          <a:endParaRPr lang="en-US"/>
        </a:p>
      </dgm:t>
    </dgm:pt>
    <dgm:pt modelId="{48B13AEA-70D3-40A6-8DBE-1650B051A09D}" type="sibTrans" cxnId="{ACAE35AA-79D8-4976-8D1B-95BF2E16BE0A}">
      <dgm:prSet/>
      <dgm:spPr/>
      <dgm:t>
        <a:bodyPr/>
        <a:lstStyle/>
        <a:p>
          <a:endParaRPr lang="en-US"/>
        </a:p>
      </dgm:t>
    </dgm:pt>
    <dgm:pt modelId="{86354F82-5A0E-4C79-A79D-15E36B53F012}">
      <dgm:prSet/>
      <dgm:spPr/>
      <dgm:t>
        <a:bodyPr/>
        <a:lstStyle/>
        <a:p>
          <a:r>
            <a:rPr lang="en-US" dirty="0"/>
            <a:t>Biochemistry…………..</a:t>
          </a:r>
        </a:p>
      </dgm:t>
    </dgm:pt>
    <dgm:pt modelId="{DF0B2D9B-6BB1-4F70-B4D4-26B7D68E8068}" type="parTrans" cxnId="{5012203D-C370-4A9C-B268-5C69AAC0A17D}">
      <dgm:prSet/>
      <dgm:spPr/>
      <dgm:t>
        <a:bodyPr/>
        <a:lstStyle/>
        <a:p>
          <a:endParaRPr lang="en-US"/>
        </a:p>
      </dgm:t>
    </dgm:pt>
    <dgm:pt modelId="{8EE87AB1-1615-412E-B816-AF5ABFF62094}" type="sibTrans" cxnId="{5012203D-C370-4A9C-B268-5C69AAC0A17D}">
      <dgm:prSet/>
      <dgm:spPr/>
      <dgm:t>
        <a:bodyPr/>
        <a:lstStyle/>
        <a:p>
          <a:endParaRPr lang="en-US"/>
        </a:p>
      </dgm:t>
    </dgm:pt>
    <dgm:pt modelId="{46B3956B-0F22-43EB-83B3-1478693BECC3}" type="pres">
      <dgm:prSet presAssocID="{15DC7695-E76E-43E9-80FB-D0B105B50744}" presName="theList" presStyleCnt="0">
        <dgm:presLayoutVars>
          <dgm:dir/>
          <dgm:animLvl val="lvl"/>
          <dgm:resizeHandles val="exact"/>
        </dgm:presLayoutVars>
      </dgm:prSet>
      <dgm:spPr/>
    </dgm:pt>
    <dgm:pt modelId="{614CE8BD-5DE2-43FC-A693-0490DA3491A6}" type="pres">
      <dgm:prSet presAssocID="{973980A4-851F-4F4F-9230-EAD24E41A6CB}" presName="compNode" presStyleCnt="0"/>
      <dgm:spPr/>
    </dgm:pt>
    <dgm:pt modelId="{93671800-4E7C-41F3-83D7-832B0D10FF33}" type="pres">
      <dgm:prSet presAssocID="{973980A4-851F-4F4F-9230-EAD24E41A6CB}" presName="noGeometry" presStyleCnt="0"/>
      <dgm:spPr/>
    </dgm:pt>
    <dgm:pt modelId="{1A6EF328-EB77-4792-963A-1A204740D830}" type="pres">
      <dgm:prSet presAssocID="{973980A4-851F-4F4F-9230-EAD24E41A6CB}" presName="childTextVisible" presStyleLbl="bgAccFollowNode1" presStyleIdx="0" presStyleCnt="2">
        <dgm:presLayoutVars>
          <dgm:bulletEnabled val="1"/>
        </dgm:presLayoutVars>
      </dgm:prSet>
      <dgm:spPr/>
    </dgm:pt>
    <dgm:pt modelId="{507A5EDB-B372-45C7-BE4C-DD4E522D9665}" type="pres">
      <dgm:prSet presAssocID="{973980A4-851F-4F4F-9230-EAD24E41A6CB}" presName="childTextHidden" presStyleLbl="bgAccFollowNode1" presStyleIdx="0" presStyleCnt="2"/>
      <dgm:spPr/>
    </dgm:pt>
    <dgm:pt modelId="{FA1AEB7E-8669-42E1-B4FE-1F1E4CAD2852}" type="pres">
      <dgm:prSet presAssocID="{973980A4-851F-4F4F-9230-EAD24E41A6CB}" presName="parentText" presStyleLbl="node1" presStyleIdx="0" presStyleCnt="2">
        <dgm:presLayoutVars>
          <dgm:chMax val="1"/>
          <dgm:bulletEnabled val="1"/>
        </dgm:presLayoutVars>
      </dgm:prSet>
      <dgm:spPr/>
    </dgm:pt>
    <dgm:pt modelId="{8E425987-07FE-41B6-9A56-A272C3BECA5B}" type="pres">
      <dgm:prSet presAssocID="{973980A4-851F-4F4F-9230-EAD24E41A6CB}" presName="aSpace" presStyleCnt="0"/>
      <dgm:spPr/>
    </dgm:pt>
    <dgm:pt modelId="{F640CF6D-D950-488D-91AD-428051A20562}" type="pres">
      <dgm:prSet presAssocID="{5B0A2D5D-D506-4164-B691-4B71546A52CD}" presName="compNode" presStyleCnt="0"/>
      <dgm:spPr/>
    </dgm:pt>
    <dgm:pt modelId="{A59628F4-2E57-4CBF-9E77-2F5945258345}" type="pres">
      <dgm:prSet presAssocID="{5B0A2D5D-D506-4164-B691-4B71546A52CD}" presName="noGeometry" presStyleCnt="0"/>
      <dgm:spPr/>
    </dgm:pt>
    <dgm:pt modelId="{10F2F5BE-8531-405F-A684-89B96736832E}" type="pres">
      <dgm:prSet presAssocID="{5B0A2D5D-D506-4164-B691-4B71546A52CD}" presName="childTextVisible" presStyleLbl="bgAccFollowNode1" presStyleIdx="1" presStyleCnt="2">
        <dgm:presLayoutVars>
          <dgm:bulletEnabled val="1"/>
        </dgm:presLayoutVars>
      </dgm:prSet>
      <dgm:spPr/>
    </dgm:pt>
    <dgm:pt modelId="{39278DC4-5ADA-4194-B9B1-6A29639C7E77}" type="pres">
      <dgm:prSet presAssocID="{5B0A2D5D-D506-4164-B691-4B71546A52CD}" presName="childTextHidden" presStyleLbl="bgAccFollowNode1" presStyleIdx="1" presStyleCnt="2"/>
      <dgm:spPr/>
    </dgm:pt>
    <dgm:pt modelId="{825C30EE-6B73-47F4-BCD2-C3711AE885CA}" type="pres">
      <dgm:prSet presAssocID="{5B0A2D5D-D506-4164-B691-4B71546A52CD}" presName="parentText" presStyleLbl="node1" presStyleIdx="1" presStyleCnt="2">
        <dgm:presLayoutVars>
          <dgm:chMax val="1"/>
          <dgm:bulletEnabled val="1"/>
        </dgm:presLayoutVars>
      </dgm:prSet>
      <dgm:spPr/>
    </dgm:pt>
  </dgm:ptLst>
  <dgm:cxnLst>
    <dgm:cxn modelId="{D557BF04-907B-464F-9FAC-0EFC59FAEE88}" srcId="{973980A4-851F-4F4F-9230-EAD24E41A6CB}" destId="{B392E6E5-7953-4920-9992-6CDCDFC27F4F}" srcOrd="1" destOrd="0" parTransId="{9BABF971-23C0-457B-9AE4-A0A62DC8F089}" sibTransId="{2D96B5B5-1D51-4305-A137-18C3161E2631}"/>
    <dgm:cxn modelId="{70842B12-9C9F-47D0-8DD7-FD22EA126FF4}" srcId="{15DC7695-E76E-43E9-80FB-D0B105B50744}" destId="{973980A4-851F-4F4F-9230-EAD24E41A6CB}" srcOrd="0" destOrd="0" parTransId="{8CAFB179-1F58-439F-80D7-FFC4033190FE}" sibTransId="{8D5653CD-358F-41D8-AEB3-282D5776CC0D}"/>
    <dgm:cxn modelId="{4A49B922-1FF9-4358-853E-587ED9C13E9A}" type="presOf" srcId="{973980A4-851F-4F4F-9230-EAD24E41A6CB}" destId="{FA1AEB7E-8669-42E1-B4FE-1F1E4CAD2852}" srcOrd="0" destOrd="0" presId="urn:microsoft.com/office/officeart/2005/8/layout/hProcess6"/>
    <dgm:cxn modelId="{2F789938-C44F-4409-9E9E-387078904E49}" type="presOf" srcId="{B392E6E5-7953-4920-9992-6CDCDFC27F4F}" destId="{1A6EF328-EB77-4792-963A-1A204740D830}" srcOrd="0" destOrd="1" presId="urn:microsoft.com/office/officeart/2005/8/layout/hProcess6"/>
    <dgm:cxn modelId="{5012203D-C370-4A9C-B268-5C69AAC0A17D}" srcId="{5B0A2D5D-D506-4164-B691-4B71546A52CD}" destId="{86354F82-5A0E-4C79-A79D-15E36B53F012}" srcOrd="2" destOrd="0" parTransId="{DF0B2D9B-6BB1-4F70-B4D4-26B7D68E8068}" sibTransId="{8EE87AB1-1615-412E-B816-AF5ABFF62094}"/>
    <dgm:cxn modelId="{D9C40E64-57D1-401C-9932-D73295B5BA8A}" type="presOf" srcId="{5B0A2D5D-D506-4164-B691-4B71546A52CD}" destId="{825C30EE-6B73-47F4-BCD2-C3711AE885CA}" srcOrd="0" destOrd="0" presId="urn:microsoft.com/office/officeart/2005/8/layout/hProcess6"/>
    <dgm:cxn modelId="{36354969-9971-4C71-BCEC-081319E6DD10}" srcId="{973980A4-851F-4F4F-9230-EAD24E41A6CB}" destId="{82ADC365-21FA-432D-8C1D-4E29BC23F154}" srcOrd="0" destOrd="0" parTransId="{5D4ED435-4B31-4F56-A978-B9F1BFF184C1}" sibTransId="{7EC42341-FBAE-4FFC-A113-8343E6AA2782}"/>
    <dgm:cxn modelId="{E8C2406B-C51D-4822-B5D0-0287BF83F2BF}" type="presOf" srcId="{82ADC365-21FA-432D-8C1D-4E29BC23F154}" destId="{1A6EF328-EB77-4792-963A-1A204740D830}" srcOrd="0" destOrd="0" presId="urn:microsoft.com/office/officeart/2005/8/layout/hProcess6"/>
    <dgm:cxn modelId="{D505104E-4454-4C1C-BB94-BF0D66BB9349}" type="presOf" srcId="{EA0A2985-3255-4A73-9C09-DF3E56EB8C91}" destId="{39278DC4-5ADA-4194-B9B1-6A29639C7E77}" srcOrd="1" destOrd="1" presId="urn:microsoft.com/office/officeart/2005/8/layout/hProcess6"/>
    <dgm:cxn modelId="{74705A51-71DD-45F1-9DA9-94A77EB004E4}" srcId="{5B0A2D5D-D506-4164-B691-4B71546A52CD}" destId="{07AD5314-536A-4AB6-A7E8-E59F646519FE}" srcOrd="0" destOrd="0" parTransId="{4CD459B0-B438-4156-8C42-207D9E10DFD8}" sibTransId="{647D12B2-A504-4DA9-91EC-4970F5D19DC0}"/>
    <dgm:cxn modelId="{FDD2E171-97E7-457B-AFBC-4F20F2534EDB}" type="presOf" srcId="{07AD5314-536A-4AB6-A7E8-E59F646519FE}" destId="{10F2F5BE-8531-405F-A684-89B96736832E}" srcOrd="0" destOrd="0" presId="urn:microsoft.com/office/officeart/2005/8/layout/hProcess6"/>
    <dgm:cxn modelId="{A35D5055-6BB1-4BA8-97E0-0DD10AF340F4}" type="presOf" srcId="{07AD5314-536A-4AB6-A7E8-E59F646519FE}" destId="{39278DC4-5ADA-4194-B9B1-6A29639C7E77}" srcOrd="1" destOrd="0" presId="urn:microsoft.com/office/officeart/2005/8/layout/hProcess6"/>
    <dgm:cxn modelId="{CFE59579-F11F-4C19-9D28-BA7E75B58521}" type="presOf" srcId="{15DC7695-E76E-43E9-80FB-D0B105B50744}" destId="{46B3956B-0F22-43EB-83B3-1478693BECC3}" srcOrd="0" destOrd="0" presId="urn:microsoft.com/office/officeart/2005/8/layout/hProcess6"/>
    <dgm:cxn modelId="{9370D881-2F8C-4D9B-AABD-2CF2652B9BC0}" type="presOf" srcId="{EA0A2985-3255-4A73-9C09-DF3E56EB8C91}" destId="{10F2F5BE-8531-405F-A684-89B96736832E}" srcOrd="0" destOrd="1" presId="urn:microsoft.com/office/officeart/2005/8/layout/hProcess6"/>
    <dgm:cxn modelId="{0047A5A0-65E4-4A79-9D90-F3DC2C195CF0}" type="presOf" srcId="{86354F82-5A0E-4C79-A79D-15E36B53F012}" destId="{10F2F5BE-8531-405F-A684-89B96736832E}" srcOrd="0" destOrd="2" presId="urn:microsoft.com/office/officeart/2005/8/layout/hProcess6"/>
    <dgm:cxn modelId="{B71420A2-C996-4B10-B192-4FF189816651}" srcId="{15DC7695-E76E-43E9-80FB-D0B105B50744}" destId="{5B0A2D5D-D506-4164-B691-4B71546A52CD}" srcOrd="1" destOrd="0" parTransId="{FCE53D5F-7385-438F-9F74-F3B544725853}" sibTransId="{AA35E0D8-879B-4069-A679-B0EAAFBFAA96}"/>
    <dgm:cxn modelId="{ACAE35AA-79D8-4976-8D1B-95BF2E16BE0A}" srcId="{5B0A2D5D-D506-4164-B691-4B71546A52CD}" destId="{EA0A2985-3255-4A73-9C09-DF3E56EB8C91}" srcOrd="1" destOrd="0" parTransId="{82CDA0E0-CEFB-4922-9921-2D4165DDC8CD}" sibTransId="{48B13AEA-70D3-40A6-8DBE-1650B051A09D}"/>
    <dgm:cxn modelId="{A12454B0-56D4-43E0-AB3A-E60C9BF17DFA}" type="presOf" srcId="{82ADC365-21FA-432D-8C1D-4E29BC23F154}" destId="{507A5EDB-B372-45C7-BE4C-DD4E522D9665}" srcOrd="1" destOrd="0" presId="urn:microsoft.com/office/officeart/2005/8/layout/hProcess6"/>
    <dgm:cxn modelId="{9A628FF3-639B-4968-BD55-232DA9AF5A0E}" type="presOf" srcId="{B392E6E5-7953-4920-9992-6CDCDFC27F4F}" destId="{507A5EDB-B372-45C7-BE4C-DD4E522D9665}" srcOrd="1" destOrd="1" presId="urn:microsoft.com/office/officeart/2005/8/layout/hProcess6"/>
    <dgm:cxn modelId="{63808BFB-B312-422C-A487-E172C7085F8A}" type="presOf" srcId="{86354F82-5A0E-4C79-A79D-15E36B53F012}" destId="{39278DC4-5ADA-4194-B9B1-6A29639C7E77}" srcOrd="1" destOrd="2" presId="urn:microsoft.com/office/officeart/2005/8/layout/hProcess6"/>
    <dgm:cxn modelId="{D01DB487-49EE-4E54-BE9B-3B10C0421AB7}" type="presParOf" srcId="{46B3956B-0F22-43EB-83B3-1478693BECC3}" destId="{614CE8BD-5DE2-43FC-A693-0490DA3491A6}" srcOrd="0" destOrd="0" presId="urn:microsoft.com/office/officeart/2005/8/layout/hProcess6"/>
    <dgm:cxn modelId="{B0173C72-7B83-45F3-862B-4E0832EFF3E9}" type="presParOf" srcId="{614CE8BD-5DE2-43FC-A693-0490DA3491A6}" destId="{93671800-4E7C-41F3-83D7-832B0D10FF33}" srcOrd="0" destOrd="0" presId="urn:microsoft.com/office/officeart/2005/8/layout/hProcess6"/>
    <dgm:cxn modelId="{A62949A0-6350-4CBC-BC2E-7F77F084761F}" type="presParOf" srcId="{614CE8BD-5DE2-43FC-A693-0490DA3491A6}" destId="{1A6EF328-EB77-4792-963A-1A204740D830}" srcOrd="1" destOrd="0" presId="urn:microsoft.com/office/officeart/2005/8/layout/hProcess6"/>
    <dgm:cxn modelId="{DC681E24-B203-4C38-A739-006B9D7BB0A7}" type="presParOf" srcId="{614CE8BD-5DE2-43FC-A693-0490DA3491A6}" destId="{507A5EDB-B372-45C7-BE4C-DD4E522D9665}" srcOrd="2" destOrd="0" presId="urn:microsoft.com/office/officeart/2005/8/layout/hProcess6"/>
    <dgm:cxn modelId="{E610EBBB-3C80-4F47-BF5A-F88B78453826}" type="presParOf" srcId="{614CE8BD-5DE2-43FC-A693-0490DA3491A6}" destId="{FA1AEB7E-8669-42E1-B4FE-1F1E4CAD2852}" srcOrd="3" destOrd="0" presId="urn:microsoft.com/office/officeart/2005/8/layout/hProcess6"/>
    <dgm:cxn modelId="{A270E75A-F355-4C03-B785-953BC71A3A6D}" type="presParOf" srcId="{46B3956B-0F22-43EB-83B3-1478693BECC3}" destId="{8E425987-07FE-41B6-9A56-A272C3BECA5B}" srcOrd="1" destOrd="0" presId="urn:microsoft.com/office/officeart/2005/8/layout/hProcess6"/>
    <dgm:cxn modelId="{91BB1F7E-C756-476A-89D3-CA793F8A90ED}" type="presParOf" srcId="{46B3956B-0F22-43EB-83B3-1478693BECC3}" destId="{F640CF6D-D950-488D-91AD-428051A20562}" srcOrd="2" destOrd="0" presId="urn:microsoft.com/office/officeart/2005/8/layout/hProcess6"/>
    <dgm:cxn modelId="{A18F1CE8-4A54-4B6E-AD8C-7130AA6596FA}" type="presParOf" srcId="{F640CF6D-D950-488D-91AD-428051A20562}" destId="{A59628F4-2E57-4CBF-9E77-2F5945258345}" srcOrd="0" destOrd="0" presId="urn:microsoft.com/office/officeart/2005/8/layout/hProcess6"/>
    <dgm:cxn modelId="{1601B054-24B4-4BE3-A5FD-467ED6D63F05}" type="presParOf" srcId="{F640CF6D-D950-488D-91AD-428051A20562}" destId="{10F2F5BE-8531-405F-A684-89B96736832E}" srcOrd="1" destOrd="0" presId="urn:microsoft.com/office/officeart/2005/8/layout/hProcess6"/>
    <dgm:cxn modelId="{E31C5133-C909-4C3F-9E10-5446E9DE36A9}" type="presParOf" srcId="{F640CF6D-D950-488D-91AD-428051A20562}" destId="{39278DC4-5ADA-4194-B9B1-6A29639C7E77}" srcOrd="2" destOrd="0" presId="urn:microsoft.com/office/officeart/2005/8/layout/hProcess6"/>
    <dgm:cxn modelId="{E06E7C1C-54A6-45E1-8027-92B8EB0BDE59}" type="presParOf" srcId="{F640CF6D-D950-488D-91AD-428051A20562}" destId="{825C30EE-6B73-47F4-BCD2-C3711AE885CA}" srcOrd="3" destOrd="0" presId="urn:microsoft.com/office/officeart/2005/8/layout/hProcess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DC7695-E76E-43E9-80FB-D0B105B50744}" type="doc">
      <dgm:prSet loTypeId="urn:microsoft.com/office/officeart/2018/5/layout/CenteredIconLabelDescriptionList" loCatId="icon" qsTypeId="urn:microsoft.com/office/officeart/2005/8/quickstyle/simple4" qsCatId="simple" csTypeId="urn:microsoft.com/office/officeart/2018/5/colors/Iconchunking_neutralbg_colorful1" csCatId="colorful" phldr="1"/>
      <dgm:spPr/>
      <dgm:t>
        <a:bodyPr/>
        <a:lstStyle/>
        <a:p>
          <a:endParaRPr lang="en-US"/>
        </a:p>
      </dgm:t>
    </dgm:pt>
    <dgm:pt modelId="{973980A4-851F-4F4F-9230-EAD24E41A6CB}">
      <dgm:prSet/>
      <dgm:spPr/>
      <dgm:t>
        <a:bodyPr/>
        <a:lstStyle/>
        <a:p>
          <a:pPr>
            <a:lnSpc>
              <a:spcPct val="100000"/>
            </a:lnSpc>
            <a:defRPr b="1"/>
          </a:pPr>
          <a:r>
            <a:rPr lang="en-US"/>
            <a:t>Genius Olympiad</a:t>
          </a:r>
          <a:endParaRPr lang="en-US" dirty="0"/>
        </a:p>
      </dgm:t>
    </dgm:pt>
    <dgm:pt modelId="{8CAFB179-1F58-439F-80D7-FFC4033190FE}" type="parTrans" cxnId="{70842B12-9C9F-47D0-8DD7-FD22EA126FF4}">
      <dgm:prSet/>
      <dgm:spPr/>
      <dgm:t>
        <a:bodyPr/>
        <a:lstStyle/>
        <a:p>
          <a:endParaRPr lang="en-US"/>
        </a:p>
      </dgm:t>
    </dgm:pt>
    <dgm:pt modelId="{8D5653CD-358F-41D8-AEB3-282D5776CC0D}" type="sibTrans" cxnId="{70842B12-9C9F-47D0-8DD7-FD22EA126FF4}">
      <dgm:prSet/>
      <dgm:spPr/>
      <dgm:t>
        <a:bodyPr/>
        <a:lstStyle/>
        <a:p>
          <a:endParaRPr lang="en-US"/>
        </a:p>
      </dgm:t>
    </dgm:pt>
    <dgm:pt modelId="{82ADC365-21FA-432D-8C1D-4E29BC23F154}">
      <dgm:prSet/>
      <dgm:spPr/>
      <dgm:t>
        <a:bodyPr/>
        <a:lstStyle/>
        <a:p>
          <a:pPr>
            <a:lnSpc>
              <a:spcPct val="100000"/>
            </a:lnSpc>
          </a:pPr>
          <a:r>
            <a:rPr lang="en-US" dirty="0"/>
            <a:t>9-12</a:t>
          </a:r>
        </a:p>
        <a:p>
          <a:pPr>
            <a:lnSpc>
              <a:spcPct val="100000"/>
            </a:lnSpc>
          </a:pPr>
          <a:r>
            <a:rPr lang="en-US" dirty="0"/>
            <a:t>Apply for Genius Olympiad Judging</a:t>
          </a:r>
        </a:p>
      </dgm:t>
    </dgm:pt>
    <dgm:pt modelId="{5D4ED435-4B31-4F56-A978-B9F1BFF184C1}" type="parTrans" cxnId="{36354969-9971-4C71-BCEC-081319E6DD10}">
      <dgm:prSet/>
      <dgm:spPr/>
      <dgm:t>
        <a:bodyPr/>
        <a:lstStyle/>
        <a:p>
          <a:endParaRPr lang="en-US"/>
        </a:p>
      </dgm:t>
    </dgm:pt>
    <dgm:pt modelId="{7EC42341-FBAE-4FFC-A113-8343E6AA2782}" type="sibTrans" cxnId="{36354969-9971-4C71-BCEC-081319E6DD10}">
      <dgm:prSet/>
      <dgm:spPr/>
      <dgm:t>
        <a:bodyPr/>
        <a:lstStyle/>
        <a:p>
          <a:endParaRPr lang="en-US"/>
        </a:p>
      </dgm:t>
    </dgm:pt>
    <dgm:pt modelId="{5B0A2D5D-D506-4164-B691-4B71546A52CD}">
      <dgm:prSet/>
      <dgm:spPr/>
      <dgm:t>
        <a:bodyPr/>
        <a:lstStyle/>
        <a:p>
          <a:pPr>
            <a:lnSpc>
              <a:spcPct val="100000"/>
            </a:lnSpc>
            <a:defRPr b="1"/>
          </a:pPr>
          <a:r>
            <a:rPr lang="en-US" dirty="0"/>
            <a:t>Judges’ Special Award</a:t>
          </a:r>
        </a:p>
      </dgm:t>
    </dgm:pt>
    <dgm:pt modelId="{FCE53D5F-7385-438F-9F74-F3B544725853}" type="parTrans" cxnId="{B71420A2-C996-4B10-B192-4FF189816651}">
      <dgm:prSet/>
      <dgm:spPr/>
      <dgm:t>
        <a:bodyPr/>
        <a:lstStyle/>
        <a:p>
          <a:endParaRPr lang="en-US"/>
        </a:p>
      </dgm:t>
    </dgm:pt>
    <dgm:pt modelId="{AA35E0D8-879B-4069-A679-B0EAAFBFAA96}" type="sibTrans" cxnId="{B71420A2-C996-4B10-B192-4FF189816651}">
      <dgm:prSet/>
      <dgm:spPr/>
      <dgm:t>
        <a:bodyPr/>
        <a:lstStyle/>
        <a:p>
          <a:endParaRPr lang="en-US"/>
        </a:p>
      </dgm:t>
    </dgm:pt>
    <dgm:pt modelId="{07AD5314-536A-4AB6-A7E8-E59F646519FE}">
      <dgm:prSet/>
      <dgm:spPr/>
      <dgm:t>
        <a:bodyPr/>
        <a:lstStyle/>
        <a:p>
          <a:pPr>
            <a:lnSpc>
              <a:spcPct val="100000"/>
            </a:lnSpc>
          </a:pPr>
          <a:r>
            <a:rPr lang="en-US" dirty="0"/>
            <a:t>Recycling and Renewable Energy Resources</a:t>
          </a:r>
        </a:p>
      </dgm:t>
    </dgm:pt>
    <dgm:pt modelId="{4CD459B0-B438-4156-8C42-207D9E10DFD8}" type="parTrans" cxnId="{74705A51-71DD-45F1-9DA9-94A77EB004E4}">
      <dgm:prSet/>
      <dgm:spPr/>
      <dgm:t>
        <a:bodyPr/>
        <a:lstStyle/>
        <a:p>
          <a:endParaRPr lang="en-US"/>
        </a:p>
      </dgm:t>
    </dgm:pt>
    <dgm:pt modelId="{647D12B2-A504-4DA9-91EC-4970F5D19DC0}" type="sibTrans" cxnId="{74705A51-71DD-45F1-9DA9-94A77EB004E4}">
      <dgm:prSet/>
      <dgm:spPr/>
      <dgm:t>
        <a:bodyPr/>
        <a:lstStyle/>
        <a:p>
          <a:endParaRPr lang="en-US"/>
        </a:p>
      </dgm:t>
    </dgm:pt>
    <dgm:pt modelId="{CC999408-A247-4C1B-A9C2-9D730B5C8C93}" type="pres">
      <dgm:prSet presAssocID="{15DC7695-E76E-43E9-80FB-D0B105B50744}" presName="root" presStyleCnt="0">
        <dgm:presLayoutVars>
          <dgm:dir/>
          <dgm:resizeHandles val="exact"/>
        </dgm:presLayoutVars>
      </dgm:prSet>
      <dgm:spPr/>
    </dgm:pt>
    <dgm:pt modelId="{2FBE4607-CE8F-4B1D-BF75-21D99EA5F0F3}" type="pres">
      <dgm:prSet presAssocID="{973980A4-851F-4F4F-9230-EAD24E41A6CB}" presName="compNode" presStyleCnt="0"/>
      <dgm:spPr/>
    </dgm:pt>
    <dgm:pt modelId="{8AA88BF1-95C0-4AFF-BAE9-01E2257B942C}" type="pres">
      <dgm:prSet presAssocID="{973980A4-851F-4F4F-9230-EAD24E41A6C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A0D16306-2FC4-4CC2-960C-0C6DE8532DEB}" type="pres">
      <dgm:prSet presAssocID="{973980A4-851F-4F4F-9230-EAD24E41A6CB}" presName="iconSpace" presStyleCnt="0"/>
      <dgm:spPr/>
    </dgm:pt>
    <dgm:pt modelId="{B45650EC-87D2-44F9-8041-84F6BAD436F7}" type="pres">
      <dgm:prSet presAssocID="{973980A4-851F-4F4F-9230-EAD24E41A6CB}" presName="parTx" presStyleLbl="revTx" presStyleIdx="0" presStyleCnt="4">
        <dgm:presLayoutVars>
          <dgm:chMax val="0"/>
          <dgm:chPref val="0"/>
        </dgm:presLayoutVars>
      </dgm:prSet>
      <dgm:spPr/>
    </dgm:pt>
    <dgm:pt modelId="{C1BF1A52-636B-4231-9343-CA48152A30D3}" type="pres">
      <dgm:prSet presAssocID="{973980A4-851F-4F4F-9230-EAD24E41A6CB}" presName="txSpace" presStyleCnt="0"/>
      <dgm:spPr/>
    </dgm:pt>
    <dgm:pt modelId="{34F39F13-751E-4F3E-A2DD-29941FC64172}" type="pres">
      <dgm:prSet presAssocID="{973980A4-851F-4F4F-9230-EAD24E41A6CB}" presName="desTx" presStyleLbl="revTx" presStyleIdx="1" presStyleCnt="4">
        <dgm:presLayoutVars/>
      </dgm:prSet>
      <dgm:spPr/>
    </dgm:pt>
    <dgm:pt modelId="{02674F62-7337-4149-9115-026F20C914ED}" type="pres">
      <dgm:prSet presAssocID="{8D5653CD-358F-41D8-AEB3-282D5776CC0D}" presName="sibTrans" presStyleCnt="0"/>
      <dgm:spPr/>
    </dgm:pt>
    <dgm:pt modelId="{4BE0777C-638E-450B-8878-7A255CC6001C}" type="pres">
      <dgm:prSet presAssocID="{5B0A2D5D-D506-4164-B691-4B71546A52CD}" presName="compNode" presStyleCnt="0"/>
      <dgm:spPr/>
    </dgm:pt>
    <dgm:pt modelId="{F8C716A6-BB2B-41AE-9E66-C5386FD71D71}" type="pres">
      <dgm:prSet presAssocID="{5B0A2D5D-D506-4164-B691-4B71546A52C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C4314380-3A19-44AB-B3FD-043C9AE01947}" type="pres">
      <dgm:prSet presAssocID="{5B0A2D5D-D506-4164-B691-4B71546A52CD}" presName="iconSpace" presStyleCnt="0"/>
      <dgm:spPr/>
    </dgm:pt>
    <dgm:pt modelId="{C73ED016-CADC-45AE-8644-87DF66F5FF5E}" type="pres">
      <dgm:prSet presAssocID="{5B0A2D5D-D506-4164-B691-4B71546A52CD}" presName="parTx" presStyleLbl="revTx" presStyleIdx="2" presStyleCnt="4">
        <dgm:presLayoutVars>
          <dgm:chMax val="0"/>
          <dgm:chPref val="0"/>
        </dgm:presLayoutVars>
      </dgm:prSet>
      <dgm:spPr/>
    </dgm:pt>
    <dgm:pt modelId="{1F14FE82-243D-425B-945A-264399E57E68}" type="pres">
      <dgm:prSet presAssocID="{5B0A2D5D-D506-4164-B691-4B71546A52CD}" presName="txSpace" presStyleCnt="0"/>
      <dgm:spPr/>
    </dgm:pt>
    <dgm:pt modelId="{F24AC21E-C736-4705-B23E-B68CA5D1A118}" type="pres">
      <dgm:prSet presAssocID="{5B0A2D5D-D506-4164-B691-4B71546A52CD}" presName="desTx" presStyleLbl="revTx" presStyleIdx="3" presStyleCnt="4">
        <dgm:presLayoutVars/>
      </dgm:prSet>
      <dgm:spPr/>
    </dgm:pt>
  </dgm:ptLst>
  <dgm:cxnLst>
    <dgm:cxn modelId="{5DC23202-1AB2-45F5-926A-DF277691E373}" type="presOf" srcId="{15DC7695-E76E-43E9-80FB-D0B105B50744}" destId="{CC999408-A247-4C1B-A9C2-9D730B5C8C93}" srcOrd="0" destOrd="0" presId="urn:microsoft.com/office/officeart/2018/5/layout/CenteredIconLabelDescriptionList"/>
    <dgm:cxn modelId="{70842B12-9C9F-47D0-8DD7-FD22EA126FF4}" srcId="{15DC7695-E76E-43E9-80FB-D0B105B50744}" destId="{973980A4-851F-4F4F-9230-EAD24E41A6CB}" srcOrd="0" destOrd="0" parTransId="{8CAFB179-1F58-439F-80D7-FFC4033190FE}" sibTransId="{8D5653CD-358F-41D8-AEB3-282D5776CC0D}"/>
    <dgm:cxn modelId="{53E6E025-8746-4A8C-B1C0-299B9AF3F2C4}" type="presOf" srcId="{07AD5314-536A-4AB6-A7E8-E59F646519FE}" destId="{F24AC21E-C736-4705-B23E-B68CA5D1A118}" srcOrd="0" destOrd="0" presId="urn:microsoft.com/office/officeart/2018/5/layout/CenteredIconLabelDescriptionList"/>
    <dgm:cxn modelId="{6BD7D566-15E4-400A-8984-33870A5E1EDF}" type="presOf" srcId="{973980A4-851F-4F4F-9230-EAD24E41A6CB}" destId="{B45650EC-87D2-44F9-8041-84F6BAD436F7}" srcOrd="0" destOrd="0" presId="urn:microsoft.com/office/officeart/2018/5/layout/CenteredIconLabelDescriptionList"/>
    <dgm:cxn modelId="{36354969-9971-4C71-BCEC-081319E6DD10}" srcId="{973980A4-851F-4F4F-9230-EAD24E41A6CB}" destId="{82ADC365-21FA-432D-8C1D-4E29BC23F154}" srcOrd="0" destOrd="0" parTransId="{5D4ED435-4B31-4F56-A978-B9F1BFF184C1}" sibTransId="{7EC42341-FBAE-4FFC-A113-8343E6AA2782}"/>
    <dgm:cxn modelId="{086E3F4B-C459-4F84-A361-67F30199048C}" type="presOf" srcId="{82ADC365-21FA-432D-8C1D-4E29BC23F154}" destId="{34F39F13-751E-4F3E-A2DD-29941FC64172}" srcOrd="0" destOrd="0" presId="urn:microsoft.com/office/officeart/2018/5/layout/CenteredIconLabelDescriptionList"/>
    <dgm:cxn modelId="{74705A51-71DD-45F1-9DA9-94A77EB004E4}" srcId="{5B0A2D5D-D506-4164-B691-4B71546A52CD}" destId="{07AD5314-536A-4AB6-A7E8-E59F646519FE}" srcOrd="0" destOrd="0" parTransId="{4CD459B0-B438-4156-8C42-207D9E10DFD8}" sibTransId="{647D12B2-A504-4DA9-91EC-4970F5D19DC0}"/>
    <dgm:cxn modelId="{B71420A2-C996-4B10-B192-4FF189816651}" srcId="{15DC7695-E76E-43E9-80FB-D0B105B50744}" destId="{5B0A2D5D-D506-4164-B691-4B71546A52CD}" srcOrd="1" destOrd="0" parTransId="{FCE53D5F-7385-438F-9F74-F3B544725853}" sibTransId="{AA35E0D8-879B-4069-A679-B0EAAFBFAA96}"/>
    <dgm:cxn modelId="{D453B9B8-E203-45AE-9C71-2D9249F553A7}" type="presOf" srcId="{5B0A2D5D-D506-4164-B691-4B71546A52CD}" destId="{C73ED016-CADC-45AE-8644-87DF66F5FF5E}" srcOrd="0" destOrd="0" presId="urn:microsoft.com/office/officeart/2018/5/layout/CenteredIconLabelDescriptionList"/>
    <dgm:cxn modelId="{A7BFB028-4E3A-4FFA-BD9C-D28F4A2D59E0}" type="presParOf" srcId="{CC999408-A247-4C1B-A9C2-9D730B5C8C93}" destId="{2FBE4607-CE8F-4B1D-BF75-21D99EA5F0F3}" srcOrd="0" destOrd="0" presId="urn:microsoft.com/office/officeart/2018/5/layout/CenteredIconLabelDescriptionList"/>
    <dgm:cxn modelId="{5FC2512B-B508-422B-91FC-2429DDFD1544}" type="presParOf" srcId="{2FBE4607-CE8F-4B1D-BF75-21D99EA5F0F3}" destId="{8AA88BF1-95C0-4AFF-BAE9-01E2257B942C}" srcOrd="0" destOrd="0" presId="urn:microsoft.com/office/officeart/2018/5/layout/CenteredIconLabelDescriptionList"/>
    <dgm:cxn modelId="{C4A6EF09-960C-461C-929D-C4427B78D8B5}" type="presParOf" srcId="{2FBE4607-CE8F-4B1D-BF75-21D99EA5F0F3}" destId="{A0D16306-2FC4-4CC2-960C-0C6DE8532DEB}" srcOrd="1" destOrd="0" presId="urn:microsoft.com/office/officeart/2018/5/layout/CenteredIconLabelDescriptionList"/>
    <dgm:cxn modelId="{16A543F5-410F-408F-8A59-BAE8B2443CC6}" type="presParOf" srcId="{2FBE4607-CE8F-4B1D-BF75-21D99EA5F0F3}" destId="{B45650EC-87D2-44F9-8041-84F6BAD436F7}" srcOrd="2" destOrd="0" presId="urn:microsoft.com/office/officeart/2018/5/layout/CenteredIconLabelDescriptionList"/>
    <dgm:cxn modelId="{156F8F0D-9A46-4412-A3A3-594CCD51BB80}" type="presParOf" srcId="{2FBE4607-CE8F-4B1D-BF75-21D99EA5F0F3}" destId="{C1BF1A52-636B-4231-9343-CA48152A30D3}" srcOrd="3" destOrd="0" presId="urn:microsoft.com/office/officeart/2018/5/layout/CenteredIconLabelDescriptionList"/>
    <dgm:cxn modelId="{EA6990DB-176C-42D5-95A5-E25D368486D4}" type="presParOf" srcId="{2FBE4607-CE8F-4B1D-BF75-21D99EA5F0F3}" destId="{34F39F13-751E-4F3E-A2DD-29941FC64172}" srcOrd="4" destOrd="0" presId="urn:microsoft.com/office/officeart/2018/5/layout/CenteredIconLabelDescriptionList"/>
    <dgm:cxn modelId="{FD24C554-D1D9-46C3-850E-221983B18739}" type="presParOf" srcId="{CC999408-A247-4C1B-A9C2-9D730B5C8C93}" destId="{02674F62-7337-4149-9115-026F20C914ED}" srcOrd="1" destOrd="0" presId="urn:microsoft.com/office/officeart/2018/5/layout/CenteredIconLabelDescriptionList"/>
    <dgm:cxn modelId="{1F951516-E223-4737-ABCF-5A5F105167C3}" type="presParOf" srcId="{CC999408-A247-4C1B-A9C2-9D730B5C8C93}" destId="{4BE0777C-638E-450B-8878-7A255CC6001C}" srcOrd="2" destOrd="0" presId="urn:microsoft.com/office/officeart/2018/5/layout/CenteredIconLabelDescriptionList"/>
    <dgm:cxn modelId="{E988523F-C4D5-4AC3-8EBA-5CBA4826A518}" type="presParOf" srcId="{4BE0777C-638E-450B-8878-7A255CC6001C}" destId="{F8C716A6-BB2B-41AE-9E66-C5386FD71D71}" srcOrd="0" destOrd="0" presId="urn:microsoft.com/office/officeart/2018/5/layout/CenteredIconLabelDescriptionList"/>
    <dgm:cxn modelId="{6A8F6542-73B4-42DD-ADF8-8736169A0496}" type="presParOf" srcId="{4BE0777C-638E-450B-8878-7A255CC6001C}" destId="{C4314380-3A19-44AB-B3FD-043C9AE01947}" srcOrd="1" destOrd="0" presId="urn:microsoft.com/office/officeart/2018/5/layout/CenteredIconLabelDescriptionList"/>
    <dgm:cxn modelId="{93283FDB-1528-4A16-B510-73FAE469BE7B}" type="presParOf" srcId="{4BE0777C-638E-450B-8878-7A255CC6001C}" destId="{C73ED016-CADC-45AE-8644-87DF66F5FF5E}" srcOrd="2" destOrd="0" presId="urn:microsoft.com/office/officeart/2018/5/layout/CenteredIconLabelDescriptionList"/>
    <dgm:cxn modelId="{BE7B8C9E-28C3-4864-811F-7C48BF5EE3AC}" type="presParOf" srcId="{4BE0777C-638E-450B-8878-7A255CC6001C}" destId="{1F14FE82-243D-425B-945A-264399E57E68}" srcOrd="3" destOrd="0" presId="urn:microsoft.com/office/officeart/2018/5/layout/CenteredIconLabelDescriptionList"/>
    <dgm:cxn modelId="{AF4EC63B-FFCB-4D89-A7AA-B28DC8243EF7}" type="presParOf" srcId="{4BE0777C-638E-450B-8878-7A255CC6001C}" destId="{F24AC21E-C736-4705-B23E-B68CA5D1A118}" srcOrd="4" destOrd="0" presId="urn:microsoft.com/office/officeart/2018/5/layout/CenteredIconLabelDescription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69C6A1F-09F1-4A7A-A22C-9C7F36F9B9EF}" type="doc">
      <dgm:prSet loTypeId="urn:microsoft.com/office/officeart/2018/2/layout/IconVerticalSolidList" loCatId="icon" qsTypeId="urn:microsoft.com/office/officeart/2005/8/quickstyle/simple1" qsCatId="simple" csTypeId="urn:microsoft.com/office/officeart/2018/5/colors/Iconchunking_neutralicontext_accent2_2" csCatId="accent2" phldr="1"/>
      <dgm:spPr/>
      <dgm:t>
        <a:bodyPr/>
        <a:lstStyle/>
        <a:p>
          <a:endParaRPr lang="en-US"/>
        </a:p>
      </dgm:t>
    </dgm:pt>
    <dgm:pt modelId="{04E886C5-4E38-461C-8BE0-48E09FB18914}">
      <dgm:prSet/>
      <dgm:spPr/>
      <dgm:t>
        <a:bodyPr/>
        <a:lstStyle/>
        <a:p>
          <a:r>
            <a:rPr lang="en-US"/>
            <a:t>Category Awards</a:t>
          </a:r>
        </a:p>
      </dgm:t>
    </dgm:pt>
    <dgm:pt modelId="{1D2EAED3-13D9-4766-BDED-A694A5542588}" type="parTrans" cxnId="{5D40AF66-1B58-48C9-A36E-C7309BB91C29}">
      <dgm:prSet/>
      <dgm:spPr/>
      <dgm:t>
        <a:bodyPr/>
        <a:lstStyle/>
        <a:p>
          <a:endParaRPr lang="en-US"/>
        </a:p>
      </dgm:t>
    </dgm:pt>
    <dgm:pt modelId="{691FA2D2-BA78-4959-AD5F-4113EFEF2B49}" type="sibTrans" cxnId="{5D40AF66-1B58-48C9-A36E-C7309BB91C29}">
      <dgm:prSet/>
      <dgm:spPr/>
      <dgm:t>
        <a:bodyPr/>
        <a:lstStyle/>
        <a:p>
          <a:endParaRPr lang="en-US"/>
        </a:p>
      </dgm:t>
    </dgm:pt>
    <dgm:pt modelId="{8793D7A7-D49B-4DD9-8A5D-EBD389B04848}">
      <dgm:prSet/>
      <dgm:spPr/>
      <dgm:t>
        <a:bodyPr/>
        <a:lstStyle/>
        <a:p>
          <a:pPr>
            <a:buFont typeface="Arial" panose="020B0604020202020204" pitchFamily="34" charset="0"/>
            <a:buNone/>
          </a:pPr>
          <a:r>
            <a:rPr lang="en-US"/>
            <a:t>Gold, Silver, Bronze</a:t>
          </a:r>
        </a:p>
        <a:p>
          <a:pPr>
            <a:buFont typeface="Arial" panose="020B0604020202020204" pitchFamily="34" charset="0"/>
            <a:buNone/>
          </a:pPr>
          <a:r>
            <a:rPr lang="en-US"/>
            <a:t>Best of the Category</a:t>
          </a:r>
        </a:p>
      </dgm:t>
    </dgm:pt>
    <dgm:pt modelId="{926918A3-90CD-4130-91B7-2935A22AE5A0}" type="parTrans" cxnId="{BEB38738-6604-4386-AA4F-28C570C25AEB}">
      <dgm:prSet/>
      <dgm:spPr/>
      <dgm:t>
        <a:bodyPr/>
        <a:lstStyle/>
        <a:p>
          <a:endParaRPr lang="en-US"/>
        </a:p>
      </dgm:t>
    </dgm:pt>
    <dgm:pt modelId="{FE766FE1-A9F5-4A14-A1B2-ACADC3717270}" type="sibTrans" cxnId="{BEB38738-6604-4386-AA4F-28C570C25AEB}">
      <dgm:prSet/>
      <dgm:spPr/>
      <dgm:t>
        <a:bodyPr/>
        <a:lstStyle/>
        <a:p>
          <a:endParaRPr lang="en-US"/>
        </a:p>
      </dgm:t>
    </dgm:pt>
    <dgm:pt modelId="{8BD1BDBA-1D6F-43CE-BDB8-C59B30DE1AA0}">
      <dgm:prSet/>
      <dgm:spPr/>
      <dgm:t>
        <a:bodyPr/>
        <a:lstStyle/>
        <a:p>
          <a:r>
            <a:rPr lang="en-US"/>
            <a:t>Special Awards</a:t>
          </a:r>
        </a:p>
      </dgm:t>
    </dgm:pt>
    <dgm:pt modelId="{ADFE9C4F-ABBF-4257-A466-27CC83D0D300}" type="parTrans" cxnId="{B80E36CF-04D2-4757-8F63-EAB405A7132D}">
      <dgm:prSet/>
      <dgm:spPr/>
      <dgm:t>
        <a:bodyPr/>
        <a:lstStyle/>
        <a:p>
          <a:endParaRPr lang="en-US"/>
        </a:p>
      </dgm:t>
    </dgm:pt>
    <dgm:pt modelId="{3C78BC54-5D47-4559-ACE0-E1C879B2F016}" type="sibTrans" cxnId="{B80E36CF-04D2-4757-8F63-EAB405A7132D}">
      <dgm:prSet/>
      <dgm:spPr/>
      <dgm:t>
        <a:bodyPr/>
        <a:lstStyle/>
        <a:p>
          <a:endParaRPr lang="en-US"/>
        </a:p>
      </dgm:t>
    </dgm:pt>
    <dgm:pt modelId="{591E7B5B-A5AA-456E-B21D-67FEAE17440E}">
      <dgm:prSet/>
      <dgm:spPr/>
      <dgm:t>
        <a:bodyPr/>
        <a:lstStyle/>
        <a:p>
          <a:r>
            <a:rPr lang="en-US"/>
            <a:t>Genius Olympiad nominee</a:t>
          </a:r>
        </a:p>
      </dgm:t>
    </dgm:pt>
    <dgm:pt modelId="{768713A6-4F77-48F2-A539-44B1F842064C}" type="parTrans" cxnId="{2394F387-9ECC-4FF5-81DE-4838A9AAECC1}">
      <dgm:prSet/>
      <dgm:spPr/>
      <dgm:t>
        <a:bodyPr/>
        <a:lstStyle/>
        <a:p>
          <a:endParaRPr lang="en-US"/>
        </a:p>
      </dgm:t>
    </dgm:pt>
    <dgm:pt modelId="{DB66BB2C-CB87-4B44-B49B-58CA6C8C46DE}" type="sibTrans" cxnId="{2394F387-9ECC-4FF5-81DE-4838A9AAECC1}">
      <dgm:prSet/>
      <dgm:spPr/>
      <dgm:t>
        <a:bodyPr/>
        <a:lstStyle/>
        <a:p>
          <a:endParaRPr lang="en-US"/>
        </a:p>
      </dgm:t>
    </dgm:pt>
    <dgm:pt modelId="{D6BFBAB5-0B58-4833-91E4-093790ADF528}">
      <dgm:prSet/>
      <dgm:spPr/>
      <dgm:t>
        <a:bodyPr/>
        <a:lstStyle/>
        <a:p>
          <a:r>
            <a:rPr lang="en-US"/>
            <a:t>Judges’ Special Award- $150</a:t>
          </a:r>
        </a:p>
      </dgm:t>
    </dgm:pt>
    <dgm:pt modelId="{6B78652F-20BF-477C-85A0-AD0F6949AD34}" type="parTrans" cxnId="{CA1DDC23-6A6E-4906-AC2E-F40C531B37D6}">
      <dgm:prSet/>
      <dgm:spPr/>
      <dgm:t>
        <a:bodyPr/>
        <a:lstStyle/>
        <a:p>
          <a:endParaRPr lang="en-US"/>
        </a:p>
      </dgm:t>
    </dgm:pt>
    <dgm:pt modelId="{03EB26CE-0313-4BD6-A82A-BBFACE8DD380}" type="sibTrans" cxnId="{CA1DDC23-6A6E-4906-AC2E-F40C531B37D6}">
      <dgm:prSet/>
      <dgm:spPr/>
      <dgm:t>
        <a:bodyPr/>
        <a:lstStyle/>
        <a:p>
          <a:endParaRPr lang="en-US"/>
        </a:p>
      </dgm:t>
    </dgm:pt>
    <dgm:pt modelId="{FB4E5CAB-BA6B-4928-9E08-AC2EDC4703D9}" type="pres">
      <dgm:prSet presAssocID="{969C6A1F-09F1-4A7A-A22C-9C7F36F9B9EF}" presName="root" presStyleCnt="0">
        <dgm:presLayoutVars>
          <dgm:dir/>
          <dgm:resizeHandles val="exact"/>
        </dgm:presLayoutVars>
      </dgm:prSet>
      <dgm:spPr/>
    </dgm:pt>
    <dgm:pt modelId="{3898CB1E-C69C-4CD2-92B8-AB453B793357}" type="pres">
      <dgm:prSet presAssocID="{04E886C5-4E38-461C-8BE0-48E09FB18914}" presName="compNode" presStyleCnt="0"/>
      <dgm:spPr/>
    </dgm:pt>
    <dgm:pt modelId="{FD9AE9DF-2E7C-4779-9B53-5D08E0EA5FB6}" type="pres">
      <dgm:prSet presAssocID="{04E886C5-4E38-461C-8BE0-48E09FB18914}" presName="bgRect" presStyleLbl="bgShp" presStyleIdx="0" presStyleCnt="2"/>
      <dgm:spPr/>
    </dgm:pt>
    <dgm:pt modelId="{B7F7F32F-FEB8-4677-95FC-5581341D46AD}" type="pres">
      <dgm:prSet presAssocID="{04E886C5-4E38-461C-8BE0-48E09FB1891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dal"/>
        </a:ext>
      </dgm:extLst>
    </dgm:pt>
    <dgm:pt modelId="{14636B71-5C95-47DE-9F9D-D8D9C3043280}" type="pres">
      <dgm:prSet presAssocID="{04E886C5-4E38-461C-8BE0-48E09FB18914}" presName="spaceRect" presStyleCnt="0"/>
      <dgm:spPr/>
    </dgm:pt>
    <dgm:pt modelId="{D62DC13C-D97F-49AE-B6F0-D4F8DABE0DFD}" type="pres">
      <dgm:prSet presAssocID="{04E886C5-4E38-461C-8BE0-48E09FB18914}" presName="parTx" presStyleLbl="revTx" presStyleIdx="0" presStyleCnt="4">
        <dgm:presLayoutVars>
          <dgm:chMax val="0"/>
          <dgm:chPref val="0"/>
        </dgm:presLayoutVars>
      </dgm:prSet>
      <dgm:spPr/>
    </dgm:pt>
    <dgm:pt modelId="{DCC59872-B19A-4A52-A30B-999FD72E1885}" type="pres">
      <dgm:prSet presAssocID="{04E886C5-4E38-461C-8BE0-48E09FB18914}" presName="desTx" presStyleLbl="revTx" presStyleIdx="1" presStyleCnt="4">
        <dgm:presLayoutVars/>
      </dgm:prSet>
      <dgm:spPr/>
    </dgm:pt>
    <dgm:pt modelId="{994A1543-CA6A-4AE7-B1E6-3278AE716379}" type="pres">
      <dgm:prSet presAssocID="{691FA2D2-BA78-4959-AD5F-4113EFEF2B49}" presName="sibTrans" presStyleCnt="0"/>
      <dgm:spPr/>
    </dgm:pt>
    <dgm:pt modelId="{12F3CF72-1C8C-40CB-9390-7167F02085FE}" type="pres">
      <dgm:prSet presAssocID="{8BD1BDBA-1D6F-43CE-BDB8-C59B30DE1AA0}" presName="compNode" presStyleCnt="0"/>
      <dgm:spPr/>
    </dgm:pt>
    <dgm:pt modelId="{B0A8730B-4F95-41CE-A737-FC0D3ABF394F}" type="pres">
      <dgm:prSet presAssocID="{8BD1BDBA-1D6F-43CE-BDB8-C59B30DE1AA0}" presName="bgRect" presStyleLbl="bgShp" presStyleIdx="1" presStyleCnt="2"/>
      <dgm:spPr/>
    </dgm:pt>
    <dgm:pt modelId="{E8EF4B78-A81E-4881-B81F-E1AB03C2BB7B}" type="pres">
      <dgm:prSet presAssocID="{8BD1BDBA-1D6F-43CE-BDB8-C59B30DE1AA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ibbon"/>
        </a:ext>
      </dgm:extLst>
    </dgm:pt>
    <dgm:pt modelId="{FFFAECF5-A16F-4EEB-9A33-203B9BA61550}" type="pres">
      <dgm:prSet presAssocID="{8BD1BDBA-1D6F-43CE-BDB8-C59B30DE1AA0}" presName="spaceRect" presStyleCnt="0"/>
      <dgm:spPr/>
    </dgm:pt>
    <dgm:pt modelId="{964DA634-82EB-46A5-87FA-3140FCA1E4FC}" type="pres">
      <dgm:prSet presAssocID="{8BD1BDBA-1D6F-43CE-BDB8-C59B30DE1AA0}" presName="parTx" presStyleLbl="revTx" presStyleIdx="2" presStyleCnt="4">
        <dgm:presLayoutVars>
          <dgm:chMax val="0"/>
          <dgm:chPref val="0"/>
        </dgm:presLayoutVars>
      </dgm:prSet>
      <dgm:spPr/>
    </dgm:pt>
    <dgm:pt modelId="{41DDC719-540A-483F-9BB8-6C10AF58C328}" type="pres">
      <dgm:prSet presAssocID="{8BD1BDBA-1D6F-43CE-BDB8-C59B30DE1AA0}" presName="desTx" presStyleLbl="revTx" presStyleIdx="3" presStyleCnt="4">
        <dgm:presLayoutVars/>
      </dgm:prSet>
      <dgm:spPr/>
    </dgm:pt>
  </dgm:ptLst>
  <dgm:cxnLst>
    <dgm:cxn modelId="{11F8DE02-3BB7-457A-AF43-C43D8676842D}" type="presOf" srcId="{969C6A1F-09F1-4A7A-A22C-9C7F36F9B9EF}" destId="{FB4E5CAB-BA6B-4928-9E08-AC2EDC4703D9}" srcOrd="0" destOrd="0" presId="urn:microsoft.com/office/officeart/2018/2/layout/IconVerticalSolidList"/>
    <dgm:cxn modelId="{CA1DDC23-6A6E-4906-AC2E-F40C531B37D6}" srcId="{8BD1BDBA-1D6F-43CE-BDB8-C59B30DE1AA0}" destId="{D6BFBAB5-0B58-4833-91E4-093790ADF528}" srcOrd="1" destOrd="0" parTransId="{6B78652F-20BF-477C-85A0-AD0F6949AD34}" sibTransId="{03EB26CE-0313-4BD6-A82A-BBFACE8DD380}"/>
    <dgm:cxn modelId="{BEB38738-6604-4386-AA4F-28C570C25AEB}" srcId="{04E886C5-4E38-461C-8BE0-48E09FB18914}" destId="{8793D7A7-D49B-4DD9-8A5D-EBD389B04848}" srcOrd="0" destOrd="0" parTransId="{926918A3-90CD-4130-91B7-2935A22AE5A0}" sibTransId="{FE766FE1-A9F5-4A14-A1B2-ACADC3717270}"/>
    <dgm:cxn modelId="{5D40AF66-1B58-48C9-A36E-C7309BB91C29}" srcId="{969C6A1F-09F1-4A7A-A22C-9C7F36F9B9EF}" destId="{04E886C5-4E38-461C-8BE0-48E09FB18914}" srcOrd="0" destOrd="0" parTransId="{1D2EAED3-13D9-4766-BDED-A694A5542588}" sibTransId="{691FA2D2-BA78-4959-AD5F-4113EFEF2B49}"/>
    <dgm:cxn modelId="{B5F5A67A-32DE-44E9-96E2-0994E56359FF}" type="presOf" srcId="{8793D7A7-D49B-4DD9-8A5D-EBD389B04848}" destId="{DCC59872-B19A-4A52-A30B-999FD72E1885}" srcOrd="0" destOrd="0" presId="urn:microsoft.com/office/officeart/2018/2/layout/IconVerticalSolidList"/>
    <dgm:cxn modelId="{2394F387-9ECC-4FF5-81DE-4838A9AAECC1}" srcId="{8BD1BDBA-1D6F-43CE-BDB8-C59B30DE1AA0}" destId="{591E7B5B-A5AA-456E-B21D-67FEAE17440E}" srcOrd="0" destOrd="0" parTransId="{768713A6-4F77-48F2-A539-44B1F842064C}" sibTransId="{DB66BB2C-CB87-4B44-B49B-58CA6C8C46DE}"/>
    <dgm:cxn modelId="{E8299E9D-23C9-4E6F-B7B6-8EE415E82C62}" type="presOf" srcId="{04E886C5-4E38-461C-8BE0-48E09FB18914}" destId="{D62DC13C-D97F-49AE-B6F0-D4F8DABE0DFD}" srcOrd="0" destOrd="0" presId="urn:microsoft.com/office/officeart/2018/2/layout/IconVerticalSolidList"/>
    <dgm:cxn modelId="{5BCF19A2-8011-4E2B-A4C8-2EBA351DFFF6}" type="presOf" srcId="{591E7B5B-A5AA-456E-B21D-67FEAE17440E}" destId="{41DDC719-540A-483F-9BB8-6C10AF58C328}" srcOrd="0" destOrd="0" presId="urn:microsoft.com/office/officeart/2018/2/layout/IconVerticalSolidList"/>
    <dgm:cxn modelId="{7C99A0BF-CFC8-4F06-B654-6441BACCE49A}" type="presOf" srcId="{D6BFBAB5-0B58-4833-91E4-093790ADF528}" destId="{41DDC719-540A-483F-9BB8-6C10AF58C328}" srcOrd="0" destOrd="1" presId="urn:microsoft.com/office/officeart/2018/2/layout/IconVerticalSolidList"/>
    <dgm:cxn modelId="{B80E36CF-04D2-4757-8F63-EAB405A7132D}" srcId="{969C6A1F-09F1-4A7A-A22C-9C7F36F9B9EF}" destId="{8BD1BDBA-1D6F-43CE-BDB8-C59B30DE1AA0}" srcOrd="1" destOrd="0" parTransId="{ADFE9C4F-ABBF-4257-A466-27CC83D0D300}" sibTransId="{3C78BC54-5D47-4559-ACE0-E1C879B2F016}"/>
    <dgm:cxn modelId="{3313DCDE-9851-47F2-82CE-D6DAB3AC3F1F}" type="presOf" srcId="{8BD1BDBA-1D6F-43CE-BDB8-C59B30DE1AA0}" destId="{964DA634-82EB-46A5-87FA-3140FCA1E4FC}" srcOrd="0" destOrd="0" presId="urn:microsoft.com/office/officeart/2018/2/layout/IconVerticalSolidList"/>
    <dgm:cxn modelId="{D50F4B87-8CF5-4734-B339-275712848D19}" type="presParOf" srcId="{FB4E5CAB-BA6B-4928-9E08-AC2EDC4703D9}" destId="{3898CB1E-C69C-4CD2-92B8-AB453B793357}" srcOrd="0" destOrd="0" presId="urn:microsoft.com/office/officeart/2018/2/layout/IconVerticalSolidList"/>
    <dgm:cxn modelId="{6CCDD528-2037-4E5F-84EC-D2D72F4D1C7E}" type="presParOf" srcId="{3898CB1E-C69C-4CD2-92B8-AB453B793357}" destId="{FD9AE9DF-2E7C-4779-9B53-5D08E0EA5FB6}" srcOrd="0" destOrd="0" presId="urn:microsoft.com/office/officeart/2018/2/layout/IconVerticalSolidList"/>
    <dgm:cxn modelId="{6262D62C-3DA5-45A6-9E4F-E6EA69E44360}" type="presParOf" srcId="{3898CB1E-C69C-4CD2-92B8-AB453B793357}" destId="{B7F7F32F-FEB8-4677-95FC-5581341D46AD}" srcOrd="1" destOrd="0" presId="urn:microsoft.com/office/officeart/2018/2/layout/IconVerticalSolidList"/>
    <dgm:cxn modelId="{2E356D7E-A8C3-48DC-B7E5-1306AB7EB7A9}" type="presParOf" srcId="{3898CB1E-C69C-4CD2-92B8-AB453B793357}" destId="{14636B71-5C95-47DE-9F9D-D8D9C3043280}" srcOrd="2" destOrd="0" presId="urn:microsoft.com/office/officeart/2018/2/layout/IconVerticalSolidList"/>
    <dgm:cxn modelId="{57182573-C207-439C-BEE7-8194C95142B5}" type="presParOf" srcId="{3898CB1E-C69C-4CD2-92B8-AB453B793357}" destId="{D62DC13C-D97F-49AE-B6F0-D4F8DABE0DFD}" srcOrd="3" destOrd="0" presId="urn:microsoft.com/office/officeart/2018/2/layout/IconVerticalSolidList"/>
    <dgm:cxn modelId="{313E6DEB-CC96-451D-9A41-CF39A96DF749}" type="presParOf" srcId="{3898CB1E-C69C-4CD2-92B8-AB453B793357}" destId="{DCC59872-B19A-4A52-A30B-999FD72E1885}" srcOrd="4" destOrd="0" presId="urn:microsoft.com/office/officeart/2018/2/layout/IconVerticalSolidList"/>
    <dgm:cxn modelId="{10D3C0E0-B2F2-4162-9BEC-638675BF2311}" type="presParOf" srcId="{FB4E5CAB-BA6B-4928-9E08-AC2EDC4703D9}" destId="{994A1543-CA6A-4AE7-B1E6-3278AE716379}" srcOrd="1" destOrd="0" presId="urn:microsoft.com/office/officeart/2018/2/layout/IconVerticalSolidList"/>
    <dgm:cxn modelId="{8720E7B3-8697-4E32-AE45-5EC92908B4AB}" type="presParOf" srcId="{FB4E5CAB-BA6B-4928-9E08-AC2EDC4703D9}" destId="{12F3CF72-1C8C-40CB-9390-7167F02085FE}" srcOrd="2" destOrd="0" presId="urn:microsoft.com/office/officeart/2018/2/layout/IconVerticalSolidList"/>
    <dgm:cxn modelId="{9566FC97-B948-48D5-8DD8-43EFC0F88B67}" type="presParOf" srcId="{12F3CF72-1C8C-40CB-9390-7167F02085FE}" destId="{B0A8730B-4F95-41CE-A737-FC0D3ABF394F}" srcOrd="0" destOrd="0" presId="urn:microsoft.com/office/officeart/2018/2/layout/IconVerticalSolidList"/>
    <dgm:cxn modelId="{5311C0D6-1737-476A-BD86-F5A1E6C8127E}" type="presParOf" srcId="{12F3CF72-1C8C-40CB-9390-7167F02085FE}" destId="{E8EF4B78-A81E-4881-B81F-E1AB03C2BB7B}" srcOrd="1" destOrd="0" presId="urn:microsoft.com/office/officeart/2018/2/layout/IconVerticalSolidList"/>
    <dgm:cxn modelId="{409F111B-3D59-4B38-9E34-D6251D34550F}" type="presParOf" srcId="{12F3CF72-1C8C-40CB-9390-7167F02085FE}" destId="{FFFAECF5-A16F-4EEB-9A33-203B9BA61550}" srcOrd="2" destOrd="0" presId="urn:microsoft.com/office/officeart/2018/2/layout/IconVerticalSolidList"/>
    <dgm:cxn modelId="{7DF2DC3C-1215-4E97-9DAF-17A811365607}" type="presParOf" srcId="{12F3CF72-1C8C-40CB-9390-7167F02085FE}" destId="{964DA634-82EB-46A5-87FA-3140FCA1E4FC}" srcOrd="3" destOrd="0" presId="urn:microsoft.com/office/officeart/2018/2/layout/IconVerticalSolidList"/>
    <dgm:cxn modelId="{74984B18-09E6-4CEB-8EBC-0543A3DDAE98}" type="presParOf" srcId="{12F3CF72-1C8C-40CB-9390-7167F02085FE}" destId="{41DDC719-540A-483F-9BB8-6C10AF58C328}" srcOrd="4" destOrd="0" presId="urn:microsoft.com/office/officeart/2018/2/layout/IconVerticalSoli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780DD28-D15F-4B57-BC6B-4AE4D82A94EF}"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29EEB02D-28C9-41FD-9A36-B0F8FBD98411}">
      <dgm:prSet/>
      <dgm:spPr/>
      <dgm:t>
        <a:bodyPr/>
        <a:lstStyle/>
        <a:p>
          <a:r>
            <a:rPr lang="en-US" b="1" dirty="0"/>
            <a:t>Scientific Approach</a:t>
          </a:r>
          <a:endParaRPr lang="en-US" dirty="0"/>
        </a:p>
      </dgm:t>
    </dgm:pt>
    <dgm:pt modelId="{895BB71C-1BB3-4461-BF3D-181FB08E9C81}" type="parTrans" cxnId="{F67871D4-BA3F-4E89-AC55-741EBA2D4576}">
      <dgm:prSet/>
      <dgm:spPr/>
      <dgm:t>
        <a:bodyPr/>
        <a:lstStyle/>
        <a:p>
          <a:endParaRPr lang="en-US"/>
        </a:p>
      </dgm:t>
    </dgm:pt>
    <dgm:pt modelId="{AEEEE7CA-0BF1-401F-AB06-7588BDFADABE}" type="sibTrans" cxnId="{F67871D4-BA3F-4E89-AC55-741EBA2D4576}">
      <dgm:prSet/>
      <dgm:spPr/>
      <dgm:t>
        <a:bodyPr/>
        <a:lstStyle/>
        <a:p>
          <a:endParaRPr lang="en-US"/>
        </a:p>
      </dgm:t>
    </dgm:pt>
    <dgm:pt modelId="{92453725-79D9-4EC3-87C1-869E673082A7}">
      <dgm:prSet/>
      <dgm:spPr/>
      <dgm:t>
        <a:bodyPr/>
        <a:lstStyle/>
        <a:p>
          <a:r>
            <a:rPr lang="en-US" b="1" dirty="0"/>
            <a:t>Experimental/Design Approach</a:t>
          </a:r>
          <a:endParaRPr lang="en-US" dirty="0"/>
        </a:p>
      </dgm:t>
    </dgm:pt>
    <dgm:pt modelId="{81C6FEFE-104A-4422-B85F-E21D37C5E6AC}" type="parTrans" cxnId="{DE1346B0-13F5-4F63-B506-A6FCEE4387C4}">
      <dgm:prSet/>
      <dgm:spPr/>
      <dgm:t>
        <a:bodyPr/>
        <a:lstStyle/>
        <a:p>
          <a:endParaRPr lang="en-US"/>
        </a:p>
      </dgm:t>
    </dgm:pt>
    <dgm:pt modelId="{1CDAB039-A990-4CEB-A743-E0D097850852}" type="sibTrans" cxnId="{DE1346B0-13F5-4F63-B506-A6FCEE4387C4}">
      <dgm:prSet/>
      <dgm:spPr/>
      <dgm:t>
        <a:bodyPr/>
        <a:lstStyle/>
        <a:p>
          <a:endParaRPr lang="en-US"/>
        </a:p>
      </dgm:t>
    </dgm:pt>
    <dgm:pt modelId="{E296E5CE-FCF3-48BC-9922-D968FF0C81A2}">
      <dgm:prSet/>
      <dgm:spPr/>
      <dgm:t>
        <a:bodyPr/>
        <a:lstStyle/>
        <a:p>
          <a:r>
            <a:rPr lang="en-US" b="1" dirty="0"/>
            <a:t>Validity of Conclusion</a:t>
          </a:r>
          <a:endParaRPr lang="en-US" dirty="0"/>
        </a:p>
      </dgm:t>
    </dgm:pt>
    <dgm:pt modelId="{965617FE-8164-43AB-9B6C-99551431DE68}" type="parTrans" cxnId="{1DB08BD2-0A6B-485B-8B77-BA253FBF2A6C}">
      <dgm:prSet/>
      <dgm:spPr/>
      <dgm:t>
        <a:bodyPr/>
        <a:lstStyle/>
        <a:p>
          <a:endParaRPr lang="en-US"/>
        </a:p>
      </dgm:t>
    </dgm:pt>
    <dgm:pt modelId="{981828CA-1F2B-4A8E-ADF5-CDCD5D8303A8}" type="sibTrans" cxnId="{1DB08BD2-0A6B-485B-8B77-BA253FBF2A6C}">
      <dgm:prSet/>
      <dgm:spPr/>
      <dgm:t>
        <a:bodyPr/>
        <a:lstStyle/>
        <a:p>
          <a:endParaRPr lang="en-US"/>
        </a:p>
      </dgm:t>
    </dgm:pt>
    <dgm:pt modelId="{C2723602-3726-46D6-8AD9-83E7D86B70FB}">
      <dgm:prSet/>
      <dgm:spPr/>
      <dgm:t>
        <a:bodyPr/>
        <a:lstStyle/>
        <a:p>
          <a:r>
            <a:rPr lang="en-US" b="1"/>
            <a:t>Originality</a:t>
          </a:r>
          <a:endParaRPr lang="en-US" dirty="0"/>
        </a:p>
      </dgm:t>
    </dgm:pt>
    <dgm:pt modelId="{6BDCB5BE-9A59-4BAA-9C07-87B14C47031B}" type="parTrans" cxnId="{890FFD43-2A3D-49AD-BACB-6B0F77FE902A}">
      <dgm:prSet/>
      <dgm:spPr/>
      <dgm:t>
        <a:bodyPr/>
        <a:lstStyle/>
        <a:p>
          <a:endParaRPr lang="en-US"/>
        </a:p>
      </dgm:t>
    </dgm:pt>
    <dgm:pt modelId="{C697A0F6-6B73-455C-9B2B-D5DE05BEEAB4}" type="sibTrans" cxnId="{890FFD43-2A3D-49AD-BACB-6B0F77FE902A}">
      <dgm:prSet/>
      <dgm:spPr/>
      <dgm:t>
        <a:bodyPr/>
        <a:lstStyle/>
        <a:p>
          <a:endParaRPr lang="en-US"/>
        </a:p>
      </dgm:t>
    </dgm:pt>
    <dgm:pt modelId="{FED751BA-7FB5-4513-825F-D3D894939ED3}" type="pres">
      <dgm:prSet presAssocID="{0780DD28-D15F-4B57-BC6B-4AE4D82A94EF}" presName="Name0" presStyleCnt="0">
        <dgm:presLayoutVars>
          <dgm:dir/>
          <dgm:resizeHandles val="exact"/>
        </dgm:presLayoutVars>
      </dgm:prSet>
      <dgm:spPr/>
    </dgm:pt>
    <dgm:pt modelId="{965E0373-10B6-4BF3-BB35-0504A3623BBB}" type="pres">
      <dgm:prSet presAssocID="{29EEB02D-28C9-41FD-9A36-B0F8FBD98411}" presName="node" presStyleLbl="node1" presStyleIdx="0" presStyleCnt="4">
        <dgm:presLayoutVars>
          <dgm:bulletEnabled val="1"/>
        </dgm:presLayoutVars>
      </dgm:prSet>
      <dgm:spPr/>
    </dgm:pt>
    <dgm:pt modelId="{10DF32AD-BF14-468B-AE83-AC19B2B840CE}" type="pres">
      <dgm:prSet presAssocID="{AEEEE7CA-0BF1-401F-AB06-7588BDFADABE}" presName="sibTrans" presStyleLbl="sibTrans1D1" presStyleIdx="0" presStyleCnt="3"/>
      <dgm:spPr/>
    </dgm:pt>
    <dgm:pt modelId="{ED33FBC1-4C15-4742-98F2-B71CF332D2E2}" type="pres">
      <dgm:prSet presAssocID="{AEEEE7CA-0BF1-401F-AB06-7588BDFADABE}" presName="connectorText" presStyleLbl="sibTrans1D1" presStyleIdx="0" presStyleCnt="3"/>
      <dgm:spPr/>
    </dgm:pt>
    <dgm:pt modelId="{13F8F1B6-F38E-420A-9A96-6717891A5C30}" type="pres">
      <dgm:prSet presAssocID="{92453725-79D9-4EC3-87C1-869E673082A7}" presName="node" presStyleLbl="node1" presStyleIdx="1" presStyleCnt="4">
        <dgm:presLayoutVars>
          <dgm:bulletEnabled val="1"/>
        </dgm:presLayoutVars>
      </dgm:prSet>
      <dgm:spPr/>
    </dgm:pt>
    <dgm:pt modelId="{4B1477F6-D2B8-41EB-8F3B-FA8397D3BEDE}" type="pres">
      <dgm:prSet presAssocID="{1CDAB039-A990-4CEB-A743-E0D097850852}" presName="sibTrans" presStyleLbl="sibTrans1D1" presStyleIdx="1" presStyleCnt="3"/>
      <dgm:spPr/>
    </dgm:pt>
    <dgm:pt modelId="{E6A3FAE4-B80A-46B9-A291-C8ED85D24C6F}" type="pres">
      <dgm:prSet presAssocID="{1CDAB039-A990-4CEB-A743-E0D097850852}" presName="connectorText" presStyleLbl="sibTrans1D1" presStyleIdx="1" presStyleCnt="3"/>
      <dgm:spPr/>
    </dgm:pt>
    <dgm:pt modelId="{4801C65B-8BB6-4835-8ACE-942686EBC848}" type="pres">
      <dgm:prSet presAssocID="{E296E5CE-FCF3-48BC-9922-D968FF0C81A2}" presName="node" presStyleLbl="node1" presStyleIdx="2" presStyleCnt="4">
        <dgm:presLayoutVars>
          <dgm:bulletEnabled val="1"/>
        </dgm:presLayoutVars>
      </dgm:prSet>
      <dgm:spPr/>
    </dgm:pt>
    <dgm:pt modelId="{BC03E16A-A76E-43D8-8A36-9AF8F79F4B64}" type="pres">
      <dgm:prSet presAssocID="{981828CA-1F2B-4A8E-ADF5-CDCD5D8303A8}" presName="sibTrans" presStyleLbl="sibTrans1D1" presStyleIdx="2" presStyleCnt="3"/>
      <dgm:spPr/>
    </dgm:pt>
    <dgm:pt modelId="{833F6A44-0907-4ECA-B1DA-5D4268F7DBCE}" type="pres">
      <dgm:prSet presAssocID="{981828CA-1F2B-4A8E-ADF5-CDCD5D8303A8}" presName="connectorText" presStyleLbl="sibTrans1D1" presStyleIdx="2" presStyleCnt="3"/>
      <dgm:spPr/>
    </dgm:pt>
    <dgm:pt modelId="{97A909AA-3D74-4AED-9678-D860D82B524D}" type="pres">
      <dgm:prSet presAssocID="{C2723602-3726-46D6-8AD9-83E7D86B70FB}" presName="node" presStyleLbl="node1" presStyleIdx="3" presStyleCnt="4">
        <dgm:presLayoutVars>
          <dgm:bulletEnabled val="1"/>
        </dgm:presLayoutVars>
      </dgm:prSet>
      <dgm:spPr/>
    </dgm:pt>
  </dgm:ptLst>
  <dgm:cxnLst>
    <dgm:cxn modelId="{5E75CF27-A47A-4915-AB3B-160D3645599C}" type="presOf" srcId="{AEEEE7CA-0BF1-401F-AB06-7588BDFADABE}" destId="{ED33FBC1-4C15-4742-98F2-B71CF332D2E2}" srcOrd="1" destOrd="0" presId="urn:microsoft.com/office/officeart/2016/7/layout/RepeatingBendingProcessNew"/>
    <dgm:cxn modelId="{AB76712A-9121-4B1E-B50B-F8CA212CB13F}" type="presOf" srcId="{C2723602-3726-46D6-8AD9-83E7D86B70FB}" destId="{97A909AA-3D74-4AED-9678-D860D82B524D}" srcOrd="0" destOrd="0" presId="urn:microsoft.com/office/officeart/2016/7/layout/RepeatingBendingProcessNew"/>
    <dgm:cxn modelId="{897EFC3D-C52C-4D75-9781-7EF5670E990F}" type="presOf" srcId="{981828CA-1F2B-4A8E-ADF5-CDCD5D8303A8}" destId="{BC03E16A-A76E-43D8-8A36-9AF8F79F4B64}" srcOrd="0" destOrd="0" presId="urn:microsoft.com/office/officeart/2016/7/layout/RepeatingBendingProcessNew"/>
    <dgm:cxn modelId="{890FFD43-2A3D-49AD-BACB-6B0F77FE902A}" srcId="{0780DD28-D15F-4B57-BC6B-4AE4D82A94EF}" destId="{C2723602-3726-46D6-8AD9-83E7D86B70FB}" srcOrd="3" destOrd="0" parTransId="{6BDCB5BE-9A59-4BAA-9C07-87B14C47031B}" sibTransId="{C697A0F6-6B73-455C-9B2B-D5DE05BEEAB4}"/>
    <dgm:cxn modelId="{7D5C7E70-5CC2-4BD3-A386-5A4BB0FCDC24}" type="presOf" srcId="{981828CA-1F2B-4A8E-ADF5-CDCD5D8303A8}" destId="{833F6A44-0907-4ECA-B1DA-5D4268F7DBCE}" srcOrd="1" destOrd="0" presId="urn:microsoft.com/office/officeart/2016/7/layout/RepeatingBendingProcessNew"/>
    <dgm:cxn modelId="{9213B874-155E-47D7-BAE4-E2F94CCFAFB5}" type="presOf" srcId="{0780DD28-D15F-4B57-BC6B-4AE4D82A94EF}" destId="{FED751BA-7FB5-4513-825F-D3D894939ED3}" srcOrd="0" destOrd="0" presId="urn:microsoft.com/office/officeart/2016/7/layout/RepeatingBendingProcessNew"/>
    <dgm:cxn modelId="{B9591A55-D727-4C24-B6CA-101D41212993}" type="presOf" srcId="{1CDAB039-A990-4CEB-A743-E0D097850852}" destId="{4B1477F6-D2B8-41EB-8F3B-FA8397D3BEDE}" srcOrd="0" destOrd="0" presId="urn:microsoft.com/office/officeart/2016/7/layout/RepeatingBendingProcessNew"/>
    <dgm:cxn modelId="{03F70F8E-C8E9-4352-8FD5-2AE9D25A2545}" type="presOf" srcId="{E296E5CE-FCF3-48BC-9922-D968FF0C81A2}" destId="{4801C65B-8BB6-4835-8ACE-942686EBC848}" srcOrd="0" destOrd="0" presId="urn:microsoft.com/office/officeart/2016/7/layout/RepeatingBendingProcessNew"/>
    <dgm:cxn modelId="{EBF4919E-3362-4BAE-BF8B-107B9F88CCAA}" type="presOf" srcId="{AEEEE7CA-0BF1-401F-AB06-7588BDFADABE}" destId="{10DF32AD-BF14-468B-AE83-AC19B2B840CE}" srcOrd="0" destOrd="0" presId="urn:microsoft.com/office/officeart/2016/7/layout/RepeatingBendingProcessNew"/>
    <dgm:cxn modelId="{DE1346B0-13F5-4F63-B506-A6FCEE4387C4}" srcId="{0780DD28-D15F-4B57-BC6B-4AE4D82A94EF}" destId="{92453725-79D9-4EC3-87C1-869E673082A7}" srcOrd="1" destOrd="0" parTransId="{81C6FEFE-104A-4422-B85F-E21D37C5E6AC}" sibTransId="{1CDAB039-A990-4CEB-A743-E0D097850852}"/>
    <dgm:cxn modelId="{3735CEB0-21C3-4FEE-B3D2-8C6EBD3B4D5F}" type="presOf" srcId="{92453725-79D9-4EC3-87C1-869E673082A7}" destId="{13F8F1B6-F38E-420A-9A96-6717891A5C30}" srcOrd="0" destOrd="0" presId="urn:microsoft.com/office/officeart/2016/7/layout/RepeatingBendingProcessNew"/>
    <dgm:cxn modelId="{24D336C2-D660-4924-AD08-9952961183A5}" type="presOf" srcId="{29EEB02D-28C9-41FD-9A36-B0F8FBD98411}" destId="{965E0373-10B6-4BF3-BB35-0504A3623BBB}" srcOrd="0" destOrd="0" presId="urn:microsoft.com/office/officeart/2016/7/layout/RepeatingBendingProcessNew"/>
    <dgm:cxn modelId="{1DB08BD2-0A6B-485B-8B77-BA253FBF2A6C}" srcId="{0780DD28-D15F-4B57-BC6B-4AE4D82A94EF}" destId="{E296E5CE-FCF3-48BC-9922-D968FF0C81A2}" srcOrd="2" destOrd="0" parTransId="{965617FE-8164-43AB-9B6C-99551431DE68}" sibTransId="{981828CA-1F2B-4A8E-ADF5-CDCD5D8303A8}"/>
    <dgm:cxn modelId="{236119D4-D820-481F-A1DC-F5ABA031E753}" type="presOf" srcId="{1CDAB039-A990-4CEB-A743-E0D097850852}" destId="{E6A3FAE4-B80A-46B9-A291-C8ED85D24C6F}" srcOrd="1" destOrd="0" presId="urn:microsoft.com/office/officeart/2016/7/layout/RepeatingBendingProcessNew"/>
    <dgm:cxn modelId="{F67871D4-BA3F-4E89-AC55-741EBA2D4576}" srcId="{0780DD28-D15F-4B57-BC6B-4AE4D82A94EF}" destId="{29EEB02D-28C9-41FD-9A36-B0F8FBD98411}" srcOrd="0" destOrd="0" parTransId="{895BB71C-1BB3-4461-BF3D-181FB08E9C81}" sibTransId="{AEEEE7CA-0BF1-401F-AB06-7588BDFADABE}"/>
    <dgm:cxn modelId="{8698975B-EBCA-454B-87BE-5E35B674C49E}" type="presParOf" srcId="{FED751BA-7FB5-4513-825F-D3D894939ED3}" destId="{965E0373-10B6-4BF3-BB35-0504A3623BBB}" srcOrd="0" destOrd="0" presId="urn:microsoft.com/office/officeart/2016/7/layout/RepeatingBendingProcessNew"/>
    <dgm:cxn modelId="{579042C5-73D2-442F-B824-A5DB8417DE42}" type="presParOf" srcId="{FED751BA-7FB5-4513-825F-D3D894939ED3}" destId="{10DF32AD-BF14-468B-AE83-AC19B2B840CE}" srcOrd="1" destOrd="0" presId="urn:microsoft.com/office/officeart/2016/7/layout/RepeatingBendingProcessNew"/>
    <dgm:cxn modelId="{1E0B62D4-98F5-4C2F-B2AB-7D8D6E6EF8E7}" type="presParOf" srcId="{10DF32AD-BF14-468B-AE83-AC19B2B840CE}" destId="{ED33FBC1-4C15-4742-98F2-B71CF332D2E2}" srcOrd="0" destOrd="0" presId="urn:microsoft.com/office/officeart/2016/7/layout/RepeatingBendingProcessNew"/>
    <dgm:cxn modelId="{B11AC110-9B2C-4AFA-B65B-70C952351FDF}" type="presParOf" srcId="{FED751BA-7FB5-4513-825F-D3D894939ED3}" destId="{13F8F1B6-F38E-420A-9A96-6717891A5C30}" srcOrd="2" destOrd="0" presId="urn:microsoft.com/office/officeart/2016/7/layout/RepeatingBendingProcessNew"/>
    <dgm:cxn modelId="{7ED9E397-BF69-4BC4-AF5D-E42FB0271A28}" type="presParOf" srcId="{FED751BA-7FB5-4513-825F-D3D894939ED3}" destId="{4B1477F6-D2B8-41EB-8F3B-FA8397D3BEDE}" srcOrd="3" destOrd="0" presId="urn:microsoft.com/office/officeart/2016/7/layout/RepeatingBendingProcessNew"/>
    <dgm:cxn modelId="{DB74B5AD-9C4F-4277-BAF0-2281EADCD7A5}" type="presParOf" srcId="{4B1477F6-D2B8-41EB-8F3B-FA8397D3BEDE}" destId="{E6A3FAE4-B80A-46B9-A291-C8ED85D24C6F}" srcOrd="0" destOrd="0" presId="urn:microsoft.com/office/officeart/2016/7/layout/RepeatingBendingProcessNew"/>
    <dgm:cxn modelId="{257DDB3F-44C2-409D-A7D9-5793D460F3A9}" type="presParOf" srcId="{FED751BA-7FB5-4513-825F-D3D894939ED3}" destId="{4801C65B-8BB6-4835-8ACE-942686EBC848}" srcOrd="4" destOrd="0" presId="urn:microsoft.com/office/officeart/2016/7/layout/RepeatingBendingProcessNew"/>
    <dgm:cxn modelId="{D7618918-BBA4-461B-BD7E-38E7C0EE766A}" type="presParOf" srcId="{FED751BA-7FB5-4513-825F-D3D894939ED3}" destId="{BC03E16A-A76E-43D8-8A36-9AF8F79F4B64}" srcOrd="5" destOrd="0" presId="urn:microsoft.com/office/officeart/2016/7/layout/RepeatingBendingProcessNew"/>
    <dgm:cxn modelId="{10AE9412-27EE-487B-A3F3-5C8FD794BBA7}" type="presParOf" srcId="{BC03E16A-A76E-43D8-8A36-9AF8F79F4B64}" destId="{833F6A44-0907-4ECA-B1DA-5D4268F7DBCE}" srcOrd="0" destOrd="0" presId="urn:microsoft.com/office/officeart/2016/7/layout/RepeatingBendingProcessNew"/>
    <dgm:cxn modelId="{978390A1-826A-4971-92CA-7E34254BA03E}" type="presParOf" srcId="{FED751BA-7FB5-4513-825F-D3D894939ED3}" destId="{97A909AA-3D74-4AED-9678-D860D82B524D}" srcOrd="6"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375D32-781E-447A-A701-0BCA0BA05E24}">
      <dsp:nvSpPr>
        <dsp:cNvPr id="0" name=""/>
        <dsp:cNvSpPr/>
      </dsp:nvSpPr>
      <dsp:spPr>
        <a:xfrm>
          <a:off x="934134" y="946506"/>
          <a:ext cx="930696" cy="71"/>
        </a:xfrm>
        <a:prstGeom prst="rect">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1EBA8F-0A10-453F-9102-0C1156418487}">
      <dsp:nvSpPr>
        <dsp:cNvPr id="0" name=""/>
        <dsp:cNvSpPr/>
      </dsp:nvSpPr>
      <dsp:spPr>
        <a:xfrm>
          <a:off x="580469" y="592877"/>
          <a:ext cx="707329" cy="70732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48" tIns="27448" rIns="27448" bIns="27448" numCol="1" spcCol="1270" anchor="ctr" anchorCtr="0">
          <a:noAutofit/>
        </a:bodyPr>
        <a:lstStyle/>
        <a:p>
          <a:pPr marL="0" lvl="0" indent="0" algn="ctr" defTabSz="1466850">
            <a:lnSpc>
              <a:spcPct val="90000"/>
            </a:lnSpc>
            <a:spcBef>
              <a:spcPct val="0"/>
            </a:spcBef>
            <a:spcAft>
              <a:spcPct val="35000"/>
            </a:spcAft>
            <a:buNone/>
          </a:pPr>
          <a:r>
            <a:rPr lang="en-US" sz="3300" kern="1200"/>
            <a:t>1</a:t>
          </a:r>
        </a:p>
      </dsp:txBody>
      <dsp:txXfrm>
        <a:off x="684055" y="696463"/>
        <a:ext cx="500157" cy="500157"/>
      </dsp:txXfrm>
    </dsp:sp>
    <dsp:sp modelId="{D5725E1B-AFB5-4127-AEEE-6FE9197648DA}">
      <dsp:nvSpPr>
        <dsp:cNvPr id="0" name=""/>
        <dsp:cNvSpPr/>
      </dsp:nvSpPr>
      <dsp:spPr>
        <a:xfrm>
          <a:off x="3437" y="1465801"/>
          <a:ext cx="1861393" cy="1706451"/>
        </a:xfrm>
        <a:prstGeom prst="upArrowCallout">
          <a:avLst>
            <a:gd name="adj1" fmla="val 50000"/>
            <a:gd name="adj2" fmla="val 20000"/>
            <a:gd name="adj3" fmla="val 20000"/>
            <a:gd name="adj4" fmla="val 100000"/>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829" tIns="165100" rIns="146829" bIns="165100" numCol="1" spcCol="1270" anchor="t" anchorCtr="0">
          <a:noAutofit/>
        </a:bodyPr>
        <a:lstStyle/>
        <a:p>
          <a:pPr marL="0" lvl="0" indent="0" algn="l" defTabSz="666750">
            <a:lnSpc>
              <a:spcPct val="90000"/>
            </a:lnSpc>
            <a:spcBef>
              <a:spcPct val="0"/>
            </a:spcBef>
            <a:spcAft>
              <a:spcPct val="35000"/>
            </a:spcAft>
            <a:buNone/>
          </a:pPr>
          <a:r>
            <a:rPr lang="en-US" sz="1500" kern="1200"/>
            <a:t>Step 1: Register your school</a:t>
          </a:r>
        </a:p>
      </dsp:txBody>
      <dsp:txXfrm>
        <a:off x="3437" y="1807091"/>
        <a:ext cx="1861393" cy="1365161"/>
      </dsp:txXfrm>
    </dsp:sp>
    <dsp:sp modelId="{6D7E01ED-DC93-4DF3-A77D-C909E424E982}">
      <dsp:nvSpPr>
        <dsp:cNvPr id="0" name=""/>
        <dsp:cNvSpPr/>
      </dsp:nvSpPr>
      <dsp:spPr>
        <a:xfrm>
          <a:off x="1903175" y="872086"/>
          <a:ext cx="90835" cy="148911"/>
        </a:xfrm>
        <a:prstGeom prst="chevron">
          <a:avLst>
            <a:gd name="adj" fmla="val 90000"/>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CD0B9E-61EA-48A3-8C8C-2FE41EAF3B5E}">
      <dsp:nvSpPr>
        <dsp:cNvPr id="0" name=""/>
        <dsp:cNvSpPr/>
      </dsp:nvSpPr>
      <dsp:spPr>
        <a:xfrm>
          <a:off x="2050970" y="946506"/>
          <a:ext cx="1861393" cy="71"/>
        </a:xfrm>
        <a:prstGeom prst="rect">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0B39D6-25F0-4507-A7D0-62DBDD307BE5}">
      <dsp:nvSpPr>
        <dsp:cNvPr id="0" name=""/>
        <dsp:cNvSpPr/>
      </dsp:nvSpPr>
      <dsp:spPr>
        <a:xfrm>
          <a:off x="2628002" y="592877"/>
          <a:ext cx="707329" cy="70732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48" tIns="27448" rIns="27448" bIns="27448" numCol="1" spcCol="1270" anchor="ctr" anchorCtr="0">
          <a:noAutofit/>
        </a:bodyPr>
        <a:lstStyle/>
        <a:p>
          <a:pPr marL="0" lvl="0" indent="0" algn="ctr" defTabSz="1466850">
            <a:lnSpc>
              <a:spcPct val="90000"/>
            </a:lnSpc>
            <a:spcBef>
              <a:spcPct val="0"/>
            </a:spcBef>
            <a:spcAft>
              <a:spcPct val="35000"/>
            </a:spcAft>
            <a:buNone/>
          </a:pPr>
          <a:r>
            <a:rPr lang="en-US" sz="3300" kern="1200"/>
            <a:t>2</a:t>
          </a:r>
        </a:p>
      </dsp:txBody>
      <dsp:txXfrm>
        <a:off x="2731588" y="696463"/>
        <a:ext cx="500157" cy="500157"/>
      </dsp:txXfrm>
    </dsp:sp>
    <dsp:sp modelId="{F1404AD3-26BA-472A-BE03-4136637FDDCF}">
      <dsp:nvSpPr>
        <dsp:cNvPr id="0" name=""/>
        <dsp:cNvSpPr/>
      </dsp:nvSpPr>
      <dsp:spPr>
        <a:xfrm>
          <a:off x="2050970" y="1465802"/>
          <a:ext cx="1861393" cy="1706451"/>
        </a:xfrm>
        <a:prstGeom prst="upArrowCallout">
          <a:avLst>
            <a:gd name="adj1" fmla="val 50000"/>
            <a:gd name="adj2" fmla="val 20000"/>
            <a:gd name="adj3" fmla="val 20000"/>
            <a:gd name="adj4" fmla="val 100000"/>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829" tIns="165100" rIns="146829" bIns="165100" numCol="1" spcCol="1270" anchor="t" anchorCtr="0">
          <a:noAutofit/>
        </a:bodyPr>
        <a:lstStyle/>
        <a:p>
          <a:pPr marL="0" lvl="0" indent="0" algn="l" defTabSz="666750">
            <a:lnSpc>
              <a:spcPct val="90000"/>
            </a:lnSpc>
            <a:spcBef>
              <a:spcPct val="0"/>
            </a:spcBef>
            <a:spcAft>
              <a:spcPct val="35000"/>
            </a:spcAft>
            <a:buNone/>
          </a:pPr>
          <a:r>
            <a:rPr lang="en-US" sz="1500" kern="1200" dirty="0"/>
            <a:t>Step 2: </a:t>
          </a:r>
          <a:r>
            <a:rPr lang="en-US" sz="1500" b="1" kern="1200" dirty="0"/>
            <a:t>Create Teacher/Mentor Accounts</a:t>
          </a:r>
          <a:endParaRPr lang="en-US" sz="1500" kern="1200" dirty="0"/>
        </a:p>
      </dsp:txBody>
      <dsp:txXfrm>
        <a:off x="2050970" y="1807092"/>
        <a:ext cx="1861393" cy="1365161"/>
      </dsp:txXfrm>
    </dsp:sp>
    <dsp:sp modelId="{F32F66E0-D1A4-4CE4-94C7-9E099013AC53}">
      <dsp:nvSpPr>
        <dsp:cNvPr id="0" name=""/>
        <dsp:cNvSpPr/>
      </dsp:nvSpPr>
      <dsp:spPr>
        <a:xfrm>
          <a:off x="3950708" y="872086"/>
          <a:ext cx="90835" cy="148911"/>
        </a:xfrm>
        <a:prstGeom prst="chevron">
          <a:avLst>
            <a:gd name="adj" fmla="val 90000"/>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EAC08F-16D4-4E41-B179-A5BFBBE49950}">
      <dsp:nvSpPr>
        <dsp:cNvPr id="0" name=""/>
        <dsp:cNvSpPr/>
      </dsp:nvSpPr>
      <dsp:spPr>
        <a:xfrm>
          <a:off x="4098503" y="946506"/>
          <a:ext cx="1861393" cy="71"/>
        </a:xfrm>
        <a:prstGeom prst="rect">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94A331-0B04-4572-8048-81D96FEA124A}">
      <dsp:nvSpPr>
        <dsp:cNvPr id="0" name=""/>
        <dsp:cNvSpPr/>
      </dsp:nvSpPr>
      <dsp:spPr>
        <a:xfrm>
          <a:off x="4675535" y="592877"/>
          <a:ext cx="707329" cy="70732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48" tIns="27448" rIns="27448" bIns="27448" numCol="1" spcCol="1270" anchor="ctr" anchorCtr="0">
          <a:noAutofit/>
        </a:bodyPr>
        <a:lstStyle/>
        <a:p>
          <a:pPr marL="0" lvl="0" indent="0" algn="ctr" defTabSz="1466850">
            <a:lnSpc>
              <a:spcPct val="90000"/>
            </a:lnSpc>
            <a:spcBef>
              <a:spcPct val="0"/>
            </a:spcBef>
            <a:spcAft>
              <a:spcPct val="35000"/>
            </a:spcAft>
            <a:buNone/>
          </a:pPr>
          <a:r>
            <a:rPr lang="en-US" sz="3300" kern="1200"/>
            <a:t>3</a:t>
          </a:r>
        </a:p>
      </dsp:txBody>
      <dsp:txXfrm>
        <a:off x="4779121" y="696463"/>
        <a:ext cx="500157" cy="500157"/>
      </dsp:txXfrm>
    </dsp:sp>
    <dsp:sp modelId="{3D8FD877-71D6-4DD7-A204-652C104218B6}">
      <dsp:nvSpPr>
        <dsp:cNvPr id="0" name=""/>
        <dsp:cNvSpPr/>
      </dsp:nvSpPr>
      <dsp:spPr>
        <a:xfrm>
          <a:off x="4098503" y="1465803"/>
          <a:ext cx="1861393" cy="1706451"/>
        </a:xfrm>
        <a:prstGeom prst="upArrowCallout">
          <a:avLst>
            <a:gd name="adj1" fmla="val 50000"/>
            <a:gd name="adj2" fmla="val 20000"/>
            <a:gd name="adj3" fmla="val 20000"/>
            <a:gd name="adj4" fmla="val 100000"/>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829" tIns="165100" rIns="146829" bIns="165100" numCol="1" spcCol="1270" anchor="t" anchorCtr="0">
          <a:noAutofit/>
        </a:bodyPr>
        <a:lstStyle/>
        <a:p>
          <a:pPr marL="0" lvl="0" indent="0" algn="l" defTabSz="666750">
            <a:lnSpc>
              <a:spcPct val="90000"/>
            </a:lnSpc>
            <a:spcBef>
              <a:spcPct val="0"/>
            </a:spcBef>
            <a:spcAft>
              <a:spcPct val="35000"/>
            </a:spcAft>
            <a:buNone/>
          </a:pPr>
          <a:r>
            <a:rPr lang="en-US" sz="1500" kern="1200"/>
            <a:t>Step 3: </a:t>
          </a:r>
          <a:r>
            <a:rPr lang="en-US" sz="1500" b="1" kern="1200"/>
            <a:t>Create Student Accounts</a:t>
          </a:r>
          <a:endParaRPr lang="en-US" sz="1500" kern="1200"/>
        </a:p>
      </dsp:txBody>
      <dsp:txXfrm>
        <a:off x="4098503" y="1807093"/>
        <a:ext cx="1861393" cy="1365161"/>
      </dsp:txXfrm>
    </dsp:sp>
    <dsp:sp modelId="{C21CDB00-C7C2-4E10-8B97-9DC2CDAD3931}">
      <dsp:nvSpPr>
        <dsp:cNvPr id="0" name=""/>
        <dsp:cNvSpPr/>
      </dsp:nvSpPr>
      <dsp:spPr>
        <a:xfrm>
          <a:off x="5998241" y="872086"/>
          <a:ext cx="90835" cy="148911"/>
        </a:xfrm>
        <a:prstGeom prst="chevron">
          <a:avLst>
            <a:gd name="adj" fmla="val 90000"/>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6A7D3F-D3B7-41E2-A206-5791DA753B2C}">
      <dsp:nvSpPr>
        <dsp:cNvPr id="0" name=""/>
        <dsp:cNvSpPr/>
      </dsp:nvSpPr>
      <dsp:spPr>
        <a:xfrm>
          <a:off x="6146036" y="946506"/>
          <a:ext cx="1861393" cy="71"/>
        </a:xfrm>
        <a:prstGeom prst="rect">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1693C2-5007-480C-82EE-522A5DBA9492}">
      <dsp:nvSpPr>
        <dsp:cNvPr id="0" name=""/>
        <dsp:cNvSpPr/>
      </dsp:nvSpPr>
      <dsp:spPr>
        <a:xfrm>
          <a:off x="6723067" y="592877"/>
          <a:ext cx="707329" cy="70732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48" tIns="27448" rIns="27448" bIns="27448" numCol="1" spcCol="1270" anchor="ctr" anchorCtr="0">
          <a:noAutofit/>
        </a:bodyPr>
        <a:lstStyle/>
        <a:p>
          <a:pPr marL="0" lvl="0" indent="0" algn="ctr" defTabSz="1466850">
            <a:lnSpc>
              <a:spcPct val="90000"/>
            </a:lnSpc>
            <a:spcBef>
              <a:spcPct val="0"/>
            </a:spcBef>
            <a:spcAft>
              <a:spcPct val="35000"/>
            </a:spcAft>
            <a:buNone/>
          </a:pPr>
          <a:r>
            <a:rPr lang="en-US" sz="3300" kern="1200"/>
            <a:t>4</a:t>
          </a:r>
        </a:p>
      </dsp:txBody>
      <dsp:txXfrm>
        <a:off x="6826653" y="696463"/>
        <a:ext cx="500157" cy="500157"/>
      </dsp:txXfrm>
    </dsp:sp>
    <dsp:sp modelId="{59CFF442-DA5E-474E-B8C7-C6825DE5856E}">
      <dsp:nvSpPr>
        <dsp:cNvPr id="0" name=""/>
        <dsp:cNvSpPr/>
      </dsp:nvSpPr>
      <dsp:spPr>
        <a:xfrm>
          <a:off x="6146036" y="1465804"/>
          <a:ext cx="1861393" cy="1706451"/>
        </a:xfrm>
        <a:prstGeom prst="upArrowCallout">
          <a:avLst>
            <a:gd name="adj1" fmla="val 50000"/>
            <a:gd name="adj2" fmla="val 20000"/>
            <a:gd name="adj3" fmla="val 20000"/>
            <a:gd name="adj4" fmla="val 100000"/>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829" tIns="165100" rIns="146829" bIns="165100" numCol="1" spcCol="1270" anchor="t" anchorCtr="0">
          <a:noAutofit/>
        </a:bodyPr>
        <a:lstStyle/>
        <a:p>
          <a:pPr marL="0" lvl="0" indent="0" algn="l" defTabSz="666750">
            <a:lnSpc>
              <a:spcPct val="90000"/>
            </a:lnSpc>
            <a:spcBef>
              <a:spcPct val="0"/>
            </a:spcBef>
            <a:spcAft>
              <a:spcPct val="35000"/>
            </a:spcAft>
            <a:buNone/>
          </a:pPr>
          <a:r>
            <a:rPr lang="en-US" sz="1500" kern="1200"/>
            <a:t>Step 4:  Student applications</a:t>
          </a:r>
        </a:p>
      </dsp:txBody>
      <dsp:txXfrm>
        <a:off x="6146036" y="1807094"/>
        <a:ext cx="1861393" cy="1365161"/>
      </dsp:txXfrm>
    </dsp:sp>
    <dsp:sp modelId="{91CCF4A5-9C47-46FC-8194-284B3F97851E}">
      <dsp:nvSpPr>
        <dsp:cNvPr id="0" name=""/>
        <dsp:cNvSpPr/>
      </dsp:nvSpPr>
      <dsp:spPr>
        <a:xfrm>
          <a:off x="8045774" y="872086"/>
          <a:ext cx="90835" cy="148911"/>
        </a:xfrm>
        <a:prstGeom prst="chevron">
          <a:avLst>
            <a:gd name="adj" fmla="val 90000"/>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D1006A-C362-48FB-8AE5-289AFADA466B}">
      <dsp:nvSpPr>
        <dsp:cNvPr id="0" name=""/>
        <dsp:cNvSpPr/>
      </dsp:nvSpPr>
      <dsp:spPr>
        <a:xfrm>
          <a:off x="8193568" y="946506"/>
          <a:ext cx="930696" cy="71"/>
        </a:xfrm>
        <a:prstGeom prst="rect">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40AB8A-B07B-44A3-A891-E4CE2671796B}">
      <dsp:nvSpPr>
        <dsp:cNvPr id="0" name=""/>
        <dsp:cNvSpPr/>
      </dsp:nvSpPr>
      <dsp:spPr>
        <a:xfrm>
          <a:off x="8770600" y="592877"/>
          <a:ext cx="707329" cy="70732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48" tIns="27448" rIns="27448" bIns="27448" numCol="1" spcCol="1270" anchor="ctr" anchorCtr="0">
          <a:noAutofit/>
        </a:bodyPr>
        <a:lstStyle/>
        <a:p>
          <a:pPr marL="0" lvl="0" indent="0" algn="ctr" defTabSz="1466850">
            <a:lnSpc>
              <a:spcPct val="90000"/>
            </a:lnSpc>
            <a:spcBef>
              <a:spcPct val="0"/>
            </a:spcBef>
            <a:spcAft>
              <a:spcPct val="35000"/>
            </a:spcAft>
            <a:buNone/>
          </a:pPr>
          <a:r>
            <a:rPr lang="en-US" sz="3300" kern="1200"/>
            <a:t>5</a:t>
          </a:r>
        </a:p>
      </dsp:txBody>
      <dsp:txXfrm>
        <a:off x="8874186" y="696463"/>
        <a:ext cx="500157" cy="500157"/>
      </dsp:txXfrm>
    </dsp:sp>
    <dsp:sp modelId="{C746644E-84B9-4022-BE99-CC954EBF886A}">
      <dsp:nvSpPr>
        <dsp:cNvPr id="0" name=""/>
        <dsp:cNvSpPr/>
      </dsp:nvSpPr>
      <dsp:spPr>
        <a:xfrm>
          <a:off x="8193568" y="1465805"/>
          <a:ext cx="1861393" cy="1706451"/>
        </a:xfrm>
        <a:prstGeom prst="upArrowCallout">
          <a:avLst>
            <a:gd name="adj1" fmla="val 50000"/>
            <a:gd name="adj2" fmla="val 20000"/>
            <a:gd name="adj3" fmla="val 20000"/>
            <a:gd name="adj4" fmla="val 100000"/>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829" tIns="165100" rIns="146829" bIns="165100" numCol="1" spcCol="1270" anchor="t" anchorCtr="0">
          <a:noAutofit/>
        </a:bodyPr>
        <a:lstStyle/>
        <a:p>
          <a:pPr marL="0" lvl="0" indent="0" algn="l" defTabSz="666750">
            <a:lnSpc>
              <a:spcPct val="90000"/>
            </a:lnSpc>
            <a:spcBef>
              <a:spcPct val="0"/>
            </a:spcBef>
            <a:spcAft>
              <a:spcPct val="35000"/>
            </a:spcAft>
            <a:buNone/>
          </a:pPr>
          <a:r>
            <a:rPr lang="en-US" sz="1500" kern="1200" dirty="0"/>
            <a:t>Final</a:t>
          </a:r>
          <a:r>
            <a:rPr lang="en-US" sz="1500" kern="1200"/>
            <a:t>: Preselection</a:t>
          </a:r>
          <a:endParaRPr lang="en-US" sz="1500" kern="1200" dirty="0"/>
        </a:p>
      </dsp:txBody>
      <dsp:txXfrm>
        <a:off x="8193568" y="1807095"/>
        <a:ext cx="1861393" cy="13651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32822D-051F-4854-BC87-FC543DE4CB9B}">
      <dsp:nvSpPr>
        <dsp:cNvPr id="0" name=""/>
        <dsp:cNvSpPr/>
      </dsp:nvSpPr>
      <dsp:spPr>
        <a:xfrm>
          <a:off x="940799" y="370833"/>
          <a:ext cx="1450199" cy="1450199"/>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softEdge rad="12700"/>
        </a:effectLst>
      </dsp:spPr>
      <dsp:style>
        <a:lnRef idx="0">
          <a:scrgbClr r="0" g="0" b="0"/>
        </a:lnRef>
        <a:fillRef idx="3">
          <a:scrgbClr r="0" g="0" b="0"/>
        </a:fillRef>
        <a:effectRef idx="2">
          <a:scrgbClr r="0" g="0" b="0"/>
        </a:effectRef>
        <a:fontRef idx="minor">
          <a:schemeClr val="lt1"/>
        </a:fontRef>
      </dsp:style>
    </dsp:sp>
    <dsp:sp modelId="{FA9E9EFC-E71F-48F2-AE7F-BDF75561CC6A}">
      <dsp:nvSpPr>
        <dsp:cNvPr id="0" name=""/>
        <dsp:cNvSpPr/>
      </dsp:nvSpPr>
      <dsp:spPr>
        <a:xfrm>
          <a:off x="54566" y="2204064"/>
          <a:ext cx="322266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a:t>Open your school account</a:t>
          </a:r>
        </a:p>
      </dsp:txBody>
      <dsp:txXfrm>
        <a:off x="54566" y="2204064"/>
        <a:ext cx="3222666" cy="720000"/>
      </dsp:txXfrm>
    </dsp:sp>
    <dsp:sp modelId="{9F7AB573-0B83-484C-9483-FF1AC400BD49}">
      <dsp:nvSpPr>
        <dsp:cNvPr id="0" name=""/>
        <dsp:cNvSpPr/>
      </dsp:nvSpPr>
      <dsp:spPr>
        <a:xfrm>
          <a:off x="8454664" y="280094"/>
          <a:ext cx="1450199" cy="1450199"/>
        </a:xfrm>
        <a:prstGeom prst="rect">
          <a:avLst/>
        </a:prstGeom>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softEdge rad="12700"/>
        </a:effectLst>
      </dsp:spPr>
      <dsp:style>
        <a:lnRef idx="0">
          <a:scrgbClr r="0" g="0" b="0"/>
        </a:lnRef>
        <a:fillRef idx="3">
          <a:scrgbClr r="0" g="0" b="0"/>
        </a:fillRef>
        <a:effectRef idx="2">
          <a:scrgbClr r="0" g="0" b="0"/>
        </a:effectRef>
        <a:fontRef idx="minor">
          <a:schemeClr val="lt1"/>
        </a:fontRef>
      </dsp:style>
    </dsp:sp>
    <dsp:sp modelId="{A284AE40-F365-409D-8D4C-7723F9852198}">
      <dsp:nvSpPr>
        <dsp:cNvPr id="0" name=""/>
        <dsp:cNvSpPr/>
      </dsp:nvSpPr>
      <dsp:spPr>
        <a:xfrm>
          <a:off x="3841199" y="2204064"/>
          <a:ext cx="322266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a:t>Print out the invoice</a:t>
          </a:r>
        </a:p>
      </dsp:txBody>
      <dsp:txXfrm>
        <a:off x="3841199" y="2204064"/>
        <a:ext cx="3222666" cy="720000"/>
      </dsp:txXfrm>
    </dsp:sp>
    <dsp:sp modelId="{4F2D2315-B9E3-4C5A-B5A9-E564FCC5C396}">
      <dsp:nvSpPr>
        <dsp:cNvPr id="0" name=""/>
        <dsp:cNvSpPr/>
      </dsp:nvSpPr>
      <dsp:spPr>
        <a:xfrm>
          <a:off x="4647905" y="359927"/>
          <a:ext cx="1450199" cy="1450199"/>
        </a:xfrm>
        <a:prstGeom prst="rect">
          <a:avLst/>
        </a:prstGeom>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softEdge rad="12700"/>
        </a:effectLst>
      </dsp:spPr>
      <dsp:style>
        <a:lnRef idx="0">
          <a:scrgbClr r="0" g="0" b="0"/>
        </a:lnRef>
        <a:fillRef idx="3">
          <a:scrgbClr r="0" g="0" b="0"/>
        </a:fillRef>
        <a:effectRef idx="2">
          <a:scrgbClr r="0" g="0" b="0"/>
        </a:effectRef>
        <a:fontRef idx="minor">
          <a:schemeClr val="lt1"/>
        </a:fontRef>
      </dsp:style>
    </dsp:sp>
    <dsp:sp modelId="{FFD4AC2F-475A-4F33-85BA-56431DFB2945}">
      <dsp:nvSpPr>
        <dsp:cNvPr id="0" name=""/>
        <dsp:cNvSpPr/>
      </dsp:nvSpPr>
      <dsp:spPr>
        <a:xfrm>
          <a:off x="7627832" y="2204064"/>
          <a:ext cx="322266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a:t>Pay the registration fee</a:t>
          </a:r>
        </a:p>
      </dsp:txBody>
      <dsp:txXfrm>
        <a:off x="7627832" y="2204064"/>
        <a:ext cx="3222666"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6EF328-EB77-4792-963A-1A204740D830}">
      <dsp:nvSpPr>
        <dsp:cNvPr id="0" name=""/>
        <dsp:cNvSpPr/>
      </dsp:nvSpPr>
      <dsp:spPr>
        <a:xfrm>
          <a:off x="981406" y="93392"/>
          <a:ext cx="3925133" cy="3431060"/>
        </a:xfrm>
        <a:prstGeom prst="rightArrow">
          <a:avLst>
            <a:gd name="adj1" fmla="val 70000"/>
            <a:gd name="adj2" fmla="val 5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Design Project</a:t>
          </a:r>
        </a:p>
        <a:p>
          <a:pPr marL="114300" lvl="1" indent="-114300" algn="l" defTabSz="533400">
            <a:lnSpc>
              <a:spcPct val="90000"/>
            </a:lnSpc>
            <a:spcBef>
              <a:spcPct val="0"/>
            </a:spcBef>
            <a:spcAft>
              <a:spcPct val="15000"/>
            </a:spcAft>
            <a:buChar char="•"/>
          </a:pPr>
          <a:r>
            <a:rPr lang="en-US" sz="1200" kern="1200"/>
            <a:t>Experimental Project</a:t>
          </a:r>
        </a:p>
      </dsp:txBody>
      <dsp:txXfrm>
        <a:off x="1962689" y="608051"/>
        <a:ext cx="1913503" cy="2401742"/>
      </dsp:txXfrm>
    </dsp:sp>
    <dsp:sp modelId="{FA1AEB7E-8669-42E1-B4FE-1F1E4CAD2852}">
      <dsp:nvSpPr>
        <dsp:cNvPr id="0" name=""/>
        <dsp:cNvSpPr/>
      </dsp:nvSpPr>
      <dsp:spPr>
        <a:xfrm>
          <a:off x="122" y="827639"/>
          <a:ext cx="1962566" cy="196256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defRPr b="1"/>
          </a:pPr>
          <a:r>
            <a:rPr lang="en-US" sz="1900" kern="1200" dirty="0"/>
            <a:t>Project Type</a:t>
          </a:r>
        </a:p>
      </dsp:txBody>
      <dsp:txXfrm>
        <a:off x="287533" y="1115050"/>
        <a:ext cx="1387744" cy="1387744"/>
      </dsp:txXfrm>
    </dsp:sp>
    <dsp:sp modelId="{10F2F5BE-8531-405F-A684-89B96736832E}">
      <dsp:nvSpPr>
        <dsp:cNvPr id="0" name=""/>
        <dsp:cNvSpPr/>
      </dsp:nvSpPr>
      <dsp:spPr>
        <a:xfrm>
          <a:off x="6133143" y="93392"/>
          <a:ext cx="3925133" cy="3431060"/>
        </a:xfrm>
        <a:prstGeom prst="rightArrow">
          <a:avLst>
            <a:gd name="adj1" fmla="val 70000"/>
            <a:gd name="adj2" fmla="val 50000"/>
          </a:avLst>
        </a:prstGeom>
        <a:solidFill>
          <a:schemeClr val="accent2">
            <a:tint val="40000"/>
            <a:alpha val="90000"/>
            <a:hueOff val="1974564"/>
            <a:satOff val="-5173"/>
            <a:lumOff val="1852"/>
            <a:alphaOff val="0"/>
          </a:schemeClr>
        </a:solidFill>
        <a:ln w="12700" cap="flat" cmpd="sng" algn="ctr">
          <a:solidFill>
            <a:schemeClr val="accent2">
              <a:tint val="40000"/>
              <a:alpha val="90000"/>
              <a:hueOff val="1974564"/>
              <a:satOff val="-5173"/>
              <a:lumOff val="18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Behavioral Science</a:t>
          </a:r>
        </a:p>
        <a:p>
          <a:pPr marL="114300" lvl="1" indent="-114300" algn="l" defTabSz="533400">
            <a:lnSpc>
              <a:spcPct val="90000"/>
            </a:lnSpc>
            <a:spcBef>
              <a:spcPct val="0"/>
            </a:spcBef>
            <a:spcAft>
              <a:spcPct val="15000"/>
            </a:spcAft>
            <a:buChar char="•"/>
          </a:pPr>
          <a:r>
            <a:rPr lang="en-US" sz="1200" kern="1200"/>
            <a:t>Botany</a:t>
          </a:r>
        </a:p>
        <a:p>
          <a:pPr marL="114300" lvl="1" indent="-114300" algn="l" defTabSz="533400">
            <a:lnSpc>
              <a:spcPct val="90000"/>
            </a:lnSpc>
            <a:spcBef>
              <a:spcPct val="0"/>
            </a:spcBef>
            <a:spcAft>
              <a:spcPct val="15000"/>
            </a:spcAft>
            <a:buChar char="•"/>
          </a:pPr>
          <a:r>
            <a:rPr lang="en-US" sz="1200" kern="1200" dirty="0"/>
            <a:t>Biochemistry…………..</a:t>
          </a:r>
        </a:p>
      </dsp:txBody>
      <dsp:txXfrm>
        <a:off x="7114427" y="608051"/>
        <a:ext cx="1913503" cy="2401742"/>
      </dsp:txXfrm>
    </dsp:sp>
    <dsp:sp modelId="{825C30EE-6B73-47F4-BCD2-C3711AE885CA}">
      <dsp:nvSpPr>
        <dsp:cNvPr id="0" name=""/>
        <dsp:cNvSpPr/>
      </dsp:nvSpPr>
      <dsp:spPr>
        <a:xfrm>
          <a:off x="5151860" y="827639"/>
          <a:ext cx="1962566" cy="1962566"/>
        </a:xfrm>
        <a:prstGeom prst="ellipse">
          <a:avLst/>
        </a:prstGeom>
        <a:solidFill>
          <a:schemeClr val="accent2">
            <a:hueOff val="1907789"/>
            <a:satOff val="-43528"/>
            <a:lumOff val="160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defRPr b="1"/>
          </a:pPr>
          <a:r>
            <a:rPr lang="en-US" sz="1900" kern="1200"/>
            <a:t>Categories</a:t>
          </a:r>
        </a:p>
      </dsp:txBody>
      <dsp:txXfrm>
        <a:off x="5439271" y="1115050"/>
        <a:ext cx="1387744" cy="13877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A88BF1-95C0-4AFF-BAE9-01E2257B942C}">
      <dsp:nvSpPr>
        <dsp:cNvPr id="0" name=""/>
        <dsp:cNvSpPr/>
      </dsp:nvSpPr>
      <dsp:spPr>
        <a:xfrm>
          <a:off x="1735199" y="317621"/>
          <a:ext cx="1512000" cy="1512000"/>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softEdge rad="12700"/>
        </a:effectLst>
      </dsp:spPr>
      <dsp:style>
        <a:lnRef idx="0">
          <a:scrgbClr r="0" g="0" b="0"/>
        </a:lnRef>
        <a:fillRef idx="3">
          <a:scrgbClr r="0" g="0" b="0"/>
        </a:fillRef>
        <a:effectRef idx="2">
          <a:scrgbClr r="0" g="0" b="0"/>
        </a:effectRef>
        <a:fontRef idx="minor">
          <a:schemeClr val="lt1"/>
        </a:fontRef>
      </dsp:style>
    </dsp:sp>
    <dsp:sp modelId="{B45650EC-87D2-44F9-8041-84F6BAD436F7}">
      <dsp:nvSpPr>
        <dsp:cNvPr id="0" name=""/>
        <dsp:cNvSpPr/>
      </dsp:nvSpPr>
      <dsp:spPr>
        <a:xfrm>
          <a:off x="331199" y="1957873"/>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377950">
            <a:lnSpc>
              <a:spcPct val="100000"/>
            </a:lnSpc>
            <a:spcBef>
              <a:spcPct val="0"/>
            </a:spcBef>
            <a:spcAft>
              <a:spcPct val="35000"/>
            </a:spcAft>
            <a:buNone/>
            <a:defRPr b="1"/>
          </a:pPr>
          <a:r>
            <a:rPr lang="en-US" sz="3100" kern="1200"/>
            <a:t>Genius Olympiad</a:t>
          </a:r>
          <a:endParaRPr lang="en-US" sz="3100" kern="1200" dirty="0"/>
        </a:p>
      </dsp:txBody>
      <dsp:txXfrm>
        <a:off x="331199" y="1957873"/>
        <a:ext cx="4320000" cy="648000"/>
      </dsp:txXfrm>
    </dsp:sp>
    <dsp:sp modelId="{34F39F13-751E-4F3E-A2DD-29941FC64172}">
      <dsp:nvSpPr>
        <dsp:cNvPr id="0" name=""/>
        <dsp:cNvSpPr/>
      </dsp:nvSpPr>
      <dsp:spPr>
        <a:xfrm>
          <a:off x="331199" y="2665525"/>
          <a:ext cx="4320000" cy="634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dirty="0"/>
            <a:t>9-12</a:t>
          </a:r>
        </a:p>
        <a:p>
          <a:pPr marL="0" lvl="0" indent="0" algn="ctr" defTabSz="800100">
            <a:lnSpc>
              <a:spcPct val="100000"/>
            </a:lnSpc>
            <a:spcBef>
              <a:spcPct val="0"/>
            </a:spcBef>
            <a:spcAft>
              <a:spcPct val="35000"/>
            </a:spcAft>
            <a:buNone/>
          </a:pPr>
          <a:r>
            <a:rPr lang="en-US" sz="1800" kern="1200" dirty="0"/>
            <a:t>Apply for Genius Olympiad Judging</a:t>
          </a:r>
        </a:p>
      </dsp:txBody>
      <dsp:txXfrm>
        <a:off x="331199" y="2665525"/>
        <a:ext cx="4320000" cy="634698"/>
      </dsp:txXfrm>
    </dsp:sp>
    <dsp:sp modelId="{F8C716A6-BB2B-41AE-9E66-C5386FD71D71}">
      <dsp:nvSpPr>
        <dsp:cNvPr id="0" name=""/>
        <dsp:cNvSpPr/>
      </dsp:nvSpPr>
      <dsp:spPr>
        <a:xfrm>
          <a:off x="6811200" y="317621"/>
          <a:ext cx="1512000" cy="1512000"/>
        </a:xfrm>
        <a:prstGeom prst="rect">
          <a:avLst/>
        </a:prstGeom>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softEdge rad="12700"/>
        </a:effectLst>
      </dsp:spPr>
      <dsp:style>
        <a:lnRef idx="0">
          <a:scrgbClr r="0" g="0" b="0"/>
        </a:lnRef>
        <a:fillRef idx="3">
          <a:scrgbClr r="0" g="0" b="0"/>
        </a:fillRef>
        <a:effectRef idx="2">
          <a:scrgbClr r="0" g="0" b="0"/>
        </a:effectRef>
        <a:fontRef idx="minor">
          <a:schemeClr val="lt1"/>
        </a:fontRef>
      </dsp:style>
    </dsp:sp>
    <dsp:sp modelId="{C73ED016-CADC-45AE-8644-87DF66F5FF5E}">
      <dsp:nvSpPr>
        <dsp:cNvPr id="0" name=""/>
        <dsp:cNvSpPr/>
      </dsp:nvSpPr>
      <dsp:spPr>
        <a:xfrm>
          <a:off x="5407199" y="1957873"/>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377950">
            <a:lnSpc>
              <a:spcPct val="100000"/>
            </a:lnSpc>
            <a:spcBef>
              <a:spcPct val="0"/>
            </a:spcBef>
            <a:spcAft>
              <a:spcPct val="35000"/>
            </a:spcAft>
            <a:buNone/>
            <a:defRPr b="1"/>
          </a:pPr>
          <a:r>
            <a:rPr lang="en-US" sz="3100" kern="1200" dirty="0"/>
            <a:t>Judges’ Special Award</a:t>
          </a:r>
        </a:p>
      </dsp:txBody>
      <dsp:txXfrm>
        <a:off x="5407199" y="1957873"/>
        <a:ext cx="4320000" cy="648000"/>
      </dsp:txXfrm>
    </dsp:sp>
    <dsp:sp modelId="{F24AC21E-C736-4705-B23E-B68CA5D1A118}">
      <dsp:nvSpPr>
        <dsp:cNvPr id="0" name=""/>
        <dsp:cNvSpPr/>
      </dsp:nvSpPr>
      <dsp:spPr>
        <a:xfrm>
          <a:off x="5407199" y="2665525"/>
          <a:ext cx="4320000" cy="634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dirty="0"/>
            <a:t>Recycling and Renewable Energy Resources</a:t>
          </a:r>
        </a:p>
      </dsp:txBody>
      <dsp:txXfrm>
        <a:off x="5407199" y="2665525"/>
        <a:ext cx="4320000" cy="6346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9AE9DF-2E7C-4779-9B53-5D08E0EA5FB6}">
      <dsp:nvSpPr>
        <dsp:cNvPr id="0" name=""/>
        <dsp:cNvSpPr/>
      </dsp:nvSpPr>
      <dsp:spPr>
        <a:xfrm>
          <a:off x="0" y="535420"/>
          <a:ext cx="10905066" cy="98846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F7F32F-FEB8-4677-95FC-5581341D46AD}">
      <dsp:nvSpPr>
        <dsp:cNvPr id="0" name=""/>
        <dsp:cNvSpPr/>
      </dsp:nvSpPr>
      <dsp:spPr>
        <a:xfrm>
          <a:off x="299011" y="757826"/>
          <a:ext cx="543658" cy="54365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62DC13C-D97F-49AE-B6F0-D4F8DABE0DFD}">
      <dsp:nvSpPr>
        <dsp:cNvPr id="0" name=""/>
        <dsp:cNvSpPr/>
      </dsp:nvSpPr>
      <dsp:spPr>
        <a:xfrm>
          <a:off x="1141682" y="535420"/>
          <a:ext cx="4907279" cy="988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613" tIns="104613" rIns="104613" bIns="104613" numCol="1" spcCol="1270" anchor="ctr" anchorCtr="0">
          <a:noAutofit/>
        </a:bodyPr>
        <a:lstStyle/>
        <a:p>
          <a:pPr marL="0" lvl="0" indent="0" algn="l" defTabSz="1111250">
            <a:lnSpc>
              <a:spcPct val="90000"/>
            </a:lnSpc>
            <a:spcBef>
              <a:spcPct val="0"/>
            </a:spcBef>
            <a:spcAft>
              <a:spcPct val="35000"/>
            </a:spcAft>
            <a:buNone/>
          </a:pPr>
          <a:r>
            <a:rPr lang="en-US" sz="2500" kern="1200"/>
            <a:t>Category Awards</a:t>
          </a:r>
        </a:p>
      </dsp:txBody>
      <dsp:txXfrm>
        <a:off x="1141682" y="535420"/>
        <a:ext cx="4907279" cy="988469"/>
      </dsp:txXfrm>
    </dsp:sp>
    <dsp:sp modelId="{DCC59872-B19A-4A52-A30B-999FD72E1885}">
      <dsp:nvSpPr>
        <dsp:cNvPr id="0" name=""/>
        <dsp:cNvSpPr/>
      </dsp:nvSpPr>
      <dsp:spPr>
        <a:xfrm>
          <a:off x="6048961" y="535420"/>
          <a:ext cx="4856104" cy="988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613" tIns="104613" rIns="104613" bIns="104613" numCol="1" spcCol="1270" anchor="ctr" anchorCtr="0">
          <a:noAutofit/>
        </a:bodyPr>
        <a:lstStyle/>
        <a:p>
          <a:pPr marL="0" lvl="0" indent="0" algn="l" defTabSz="800100">
            <a:lnSpc>
              <a:spcPct val="90000"/>
            </a:lnSpc>
            <a:spcBef>
              <a:spcPct val="0"/>
            </a:spcBef>
            <a:spcAft>
              <a:spcPct val="35000"/>
            </a:spcAft>
            <a:buFont typeface="Arial" panose="020B0604020202020204" pitchFamily="34" charset="0"/>
            <a:buNone/>
          </a:pPr>
          <a:r>
            <a:rPr lang="en-US" sz="1800" kern="1200"/>
            <a:t>Gold, Silver, Bronze</a:t>
          </a:r>
        </a:p>
        <a:p>
          <a:pPr marL="0" lvl="0" indent="0" algn="l" defTabSz="800100">
            <a:lnSpc>
              <a:spcPct val="90000"/>
            </a:lnSpc>
            <a:spcBef>
              <a:spcPct val="0"/>
            </a:spcBef>
            <a:spcAft>
              <a:spcPct val="35000"/>
            </a:spcAft>
            <a:buFont typeface="Arial" panose="020B0604020202020204" pitchFamily="34" charset="0"/>
            <a:buNone/>
          </a:pPr>
          <a:r>
            <a:rPr lang="en-US" sz="1800" kern="1200"/>
            <a:t>Best of the Category</a:t>
          </a:r>
        </a:p>
      </dsp:txBody>
      <dsp:txXfrm>
        <a:off x="6048961" y="535420"/>
        <a:ext cx="4856104" cy="988469"/>
      </dsp:txXfrm>
    </dsp:sp>
    <dsp:sp modelId="{B0A8730B-4F95-41CE-A737-FC0D3ABF394F}">
      <dsp:nvSpPr>
        <dsp:cNvPr id="0" name=""/>
        <dsp:cNvSpPr/>
      </dsp:nvSpPr>
      <dsp:spPr>
        <a:xfrm>
          <a:off x="0" y="1771007"/>
          <a:ext cx="10905066" cy="98846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EF4B78-A81E-4881-B81F-E1AB03C2BB7B}">
      <dsp:nvSpPr>
        <dsp:cNvPr id="0" name=""/>
        <dsp:cNvSpPr/>
      </dsp:nvSpPr>
      <dsp:spPr>
        <a:xfrm>
          <a:off x="299011" y="1993413"/>
          <a:ext cx="543658" cy="54365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64DA634-82EB-46A5-87FA-3140FCA1E4FC}">
      <dsp:nvSpPr>
        <dsp:cNvPr id="0" name=""/>
        <dsp:cNvSpPr/>
      </dsp:nvSpPr>
      <dsp:spPr>
        <a:xfrm>
          <a:off x="1141682" y="1771007"/>
          <a:ext cx="4907279" cy="988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613" tIns="104613" rIns="104613" bIns="104613" numCol="1" spcCol="1270" anchor="ctr" anchorCtr="0">
          <a:noAutofit/>
        </a:bodyPr>
        <a:lstStyle/>
        <a:p>
          <a:pPr marL="0" lvl="0" indent="0" algn="l" defTabSz="1111250">
            <a:lnSpc>
              <a:spcPct val="90000"/>
            </a:lnSpc>
            <a:spcBef>
              <a:spcPct val="0"/>
            </a:spcBef>
            <a:spcAft>
              <a:spcPct val="35000"/>
            </a:spcAft>
            <a:buNone/>
          </a:pPr>
          <a:r>
            <a:rPr lang="en-US" sz="2500" kern="1200"/>
            <a:t>Special Awards</a:t>
          </a:r>
        </a:p>
      </dsp:txBody>
      <dsp:txXfrm>
        <a:off x="1141682" y="1771007"/>
        <a:ext cx="4907279" cy="988469"/>
      </dsp:txXfrm>
    </dsp:sp>
    <dsp:sp modelId="{41DDC719-540A-483F-9BB8-6C10AF58C328}">
      <dsp:nvSpPr>
        <dsp:cNvPr id="0" name=""/>
        <dsp:cNvSpPr/>
      </dsp:nvSpPr>
      <dsp:spPr>
        <a:xfrm>
          <a:off x="6048961" y="1771007"/>
          <a:ext cx="4856104" cy="988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613" tIns="104613" rIns="104613" bIns="104613" numCol="1" spcCol="1270" anchor="ctr" anchorCtr="0">
          <a:noAutofit/>
        </a:bodyPr>
        <a:lstStyle/>
        <a:p>
          <a:pPr marL="0" lvl="0" indent="0" algn="l" defTabSz="800100">
            <a:lnSpc>
              <a:spcPct val="90000"/>
            </a:lnSpc>
            <a:spcBef>
              <a:spcPct val="0"/>
            </a:spcBef>
            <a:spcAft>
              <a:spcPct val="35000"/>
            </a:spcAft>
            <a:buNone/>
          </a:pPr>
          <a:r>
            <a:rPr lang="en-US" sz="1800" kern="1200"/>
            <a:t>Genius Olympiad nominee</a:t>
          </a:r>
        </a:p>
        <a:p>
          <a:pPr marL="0" lvl="0" indent="0" algn="l" defTabSz="800100">
            <a:lnSpc>
              <a:spcPct val="90000"/>
            </a:lnSpc>
            <a:spcBef>
              <a:spcPct val="0"/>
            </a:spcBef>
            <a:spcAft>
              <a:spcPct val="35000"/>
            </a:spcAft>
            <a:buNone/>
          </a:pPr>
          <a:r>
            <a:rPr lang="en-US" sz="1800" kern="1200"/>
            <a:t>Judges’ Special Award- $150</a:t>
          </a:r>
        </a:p>
      </dsp:txBody>
      <dsp:txXfrm>
        <a:off x="6048961" y="1771007"/>
        <a:ext cx="4856104" cy="98846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DF32AD-BF14-468B-AE83-AC19B2B840CE}">
      <dsp:nvSpPr>
        <dsp:cNvPr id="0" name=""/>
        <dsp:cNvSpPr/>
      </dsp:nvSpPr>
      <dsp:spPr>
        <a:xfrm>
          <a:off x="1923973" y="1074129"/>
          <a:ext cx="91440" cy="380441"/>
        </a:xfrm>
        <a:custGeom>
          <a:avLst/>
          <a:gdLst/>
          <a:ahLst/>
          <a:cxnLst/>
          <a:rect l="0" t="0" r="0" b="0"/>
          <a:pathLst>
            <a:path>
              <a:moveTo>
                <a:pt x="45720" y="0"/>
              </a:moveTo>
              <a:lnTo>
                <a:pt x="45720" y="380441"/>
              </a:lnTo>
            </a:path>
          </a:pathLst>
        </a:custGeom>
        <a:noFill/>
        <a:ln w="635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59417" y="1262292"/>
        <a:ext cx="20552" cy="4114"/>
      </dsp:txXfrm>
    </dsp:sp>
    <dsp:sp modelId="{965E0373-10B6-4BF3-BB35-0504A3623BBB}">
      <dsp:nvSpPr>
        <dsp:cNvPr id="0" name=""/>
        <dsp:cNvSpPr/>
      </dsp:nvSpPr>
      <dsp:spPr>
        <a:xfrm>
          <a:off x="1076126" y="3648"/>
          <a:ext cx="1787134" cy="107228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dirty="0"/>
            <a:t>Scientific Approach</a:t>
          </a:r>
          <a:endParaRPr lang="en-US" sz="1200" kern="1200" dirty="0"/>
        </a:p>
      </dsp:txBody>
      <dsp:txXfrm>
        <a:off x="1076126" y="3648"/>
        <a:ext cx="1787134" cy="1072280"/>
      </dsp:txXfrm>
    </dsp:sp>
    <dsp:sp modelId="{4B1477F6-D2B8-41EB-8F3B-FA8397D3BEDE}">
      <dsp:nvSpPr>
        <dsp:cNvPr id="0" name=""/>
        <dsp:cNvSpPr/>
      </dsp:nvSpPr>
      <dsp:spPr>
        <a:xfrm>
          <a:off x="1923973" y="2557450"/>
          <a:ext cx="91440" cy="380441"/>
        </a:xfrm>
        <a:custGeom>
          <a:avLst/>
          <a:gdLst/>
          <a:ahLst/>
          <a:cxnLst/>
          <a:rect l="0" t="0" r="0" b="0"/>
          <a:pathLst>
            <a:path>
              <a:moveTo>
                <a:pt x="45720" y="0"/>
              </a:moveTo>
              <a:lnTo>
                <a:pt x="45720" y="380441"/>
              </a:lnTo>
            </a:path>
          </a:pathLst>
        </a:custGeom>
        <a:noFill/>
        <a:ln w="6350" cap="flat" cmpd="sng" algn="ctr">
          <a:solidFill>
            <a:schemeClr val="accent2">
              <a:hueOff val="953895"/>
              <a:satOff val="-21764"/>
              <a:lumOff val="803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59417" y="2745614"/>
        <a:ext cx="20552" cy="4114"/>
      </dsp:txXfrm>
    </dsp:sp>
    <dsp:sp modelId="{13F8F1B6-F38E-420A-9A96-6717891A5C30}">
      <dsp:nvSpPr>
        <dsp:cNvPr id="0" name=""/>
        <dsp:cNvSpPr/>
      </dsp:nvSpPr>
      <dsp:spPr>
        <a:xfrm>
          <a:off x="1076126" y="1486970"/>
          <a:ext cx="1787134" cy="1072280"/>
        </a:xfrm>
        <a:prstGeom prst="rect">
          <a:avLst/>
        </a:prstGeom>
        <a:solidFill>
          <a:schemeClr val="accent2">
            <a:hueOff val="635930"/>
            <a:satOff val="-14509"/>
            <a:lumOff val="536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533400">
            <a:lnSpc>
              <a:spcPct val="90000"/>
            </a:lnSpc>
            <a:spcBef>
              <a:spcPct val="0"/>
            </a:spcBef>
            <a:spcAft>
              <a:spcPct val="35000"/>
            </a:spcAft>
            <a:buNone/>
          </a:pPr>
          <a:r>
            <a:rPr lang="en-US" sz="1200" b="1" kern="1200" dirty="0"/>
            <a:t>Experimental/Design Approach</a:t>
          </a:r>
          <a:endParaRPr lang="en-US" sz="1200" kern="1200" dirty="0"/>
        </a:p>
      </dsp:txBody>
      <dsp:txXfrm>
        <a:off x="1076126" y="1486970"/>
        <a:ext cx="1787134" cy="1072280"/>
      </dsp:txXfrm>
    </dsp:sp>
    <dsp:sp modelId="{BC03E16A-A76E-43D8-8A36-9AF8F79F4B64}">
      <dsp:nvSpPr>
        <dsp:cNvPr id="0" name=""/>
        <dsp:cNvSpPr/>
      </dsp:nvSpPr>
      <dsp:spPr>
        <a:xfrm>
          <a:off x="1923973" y="4040772"/>
          <a:ext cx="91440" cy="380441"/>
        </a:xfrm>
        <a:custGeom>
          <a:avLst/>
          <a:gdLst/>
          <a:ahLst/>
          <a:cxnLst/>
          <a:rect l="0" t="0" r="0" b="0"/>
          <a:pathLst>
            <a:path>
              <a:moveTo>
                <a:pt x="45720" y="0"/>
              </a:moveTo>
              <a:lnTo>
                <a:pt x="45720" y="380441"/>
              </a:lnTo>
            </a:path>
          </a:pathLst>
        </a:custGeom>
        <a:noFill/>
        <a:ln w="6350" cap="flat" cmpd="sng" algn="ctr">
          <a:solidFill>
            <a:schemeClr val="accent2">
              <a:hueOff val="1907789"/>
              <a:satOff val="-43528"/>
              <a:lumOff val="1607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59417" y="4228936"/>
        <a:ext cx="20552" cy="4114"/>
      </dsp:txXfrm>
    </dsp:sp>
    <dsp:sp modelId="{4801C65B-8BB6-4835-8ACE-942686EBC848}">
      <dsp:nvSpPr>
        <dsp:cNvPr id="0" name=""/>
        <dsp:cNvSpPr/>
      </dsp:nvSpPr>
      <dsp:spPr>
        <a:xfrm>
          <a:off x="1076126" y="2970292"/>
          <a:ext cx="1787134" cy="1072280"/>
        </a:xfrm>
        <a:prstGeom prst="rect">
          <a:avLst/>
        </a:prstGeom>
        <a:solidFill>
          <a:schemeClr val="accent2">
            <a:hueOff val="1271860"/>
            <a:satOff val="-29019"/>
            <a:lumOff val="1071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dirty="0"/>
            <a:t>Validity of Conclusion</a:t>
          </a:r>
          <a:endParaRPr lang="en-US" sz="1200" kern="1200" dirty="0"/>
        </a:p>
      </dsp:txBody>
      <dsp:txXfrm>
        <a:off x="1076126" y="2970292"/>
        <a:ext cx="1787134" cy="1072280"/>
      </dsp:txXfrm>
    </dsp:sp>
    <dsp:sp modelId="{97A909AA-3D74-4AED-9678-D860D82B524D}">
      <dsp:nvSpPr>
        <dsp:cNvPr id="0" name=""/>
        <dsp:cNvSpPr/>
      </dsp:nvSpPr>
      <dsp:spPr>
        <a:xfrm>
          <a:off x="1076126" y="4453613"/>
          <a:ext cx="1787134" cy="1072280"/>
        </a:xfrm>
        <a:prstGeom prst="rect">
          <a:avLst/>
        </a:prstGeom>
        <a:solidFill>
          <a:schemeClr val="accent2">
            <a:hueOff val="1907789"/>
            <a:satOff val="-43528"/>
            <a:lumOff val="160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t>Originality</a:t>
          </a:r>
          <a:endParaRPr lang="en-US" sz="1200" kern="1200" dirty="0"/>
        </a:p>
      </dsp:txBody>
      <dsp:txXfrm>
        <a:off x="1076126" y="4453613"/>
        <a:ext cx="1787134" cy="1072280"/>
      </dsp:txXfrm>
    </dsp:sp>
  </dsp:spTree>
</dsp:drawing>
</file>

<file path=ppt/diagrams/layout1.xml><?xml version="1.0" encoding="utf-8"?>
<dgm:layoutDef xmlns:dgm="http://schemas.openxmlformats.org/drawingml/2006/diagram" xmlns:a="http://schemas.openxmlformats.org/drawingml/2006/main" uniqueId="urn:microsoft.com/office/officeart/2016/7/layout/LinProcess1">
  <dgm:title val="Linear Arrow Process"/>
  <dgm:desc val=""/>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rootComposite">
    <dgm:alg type="composite"/>
    <dgm:constrLst/>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fact="1.4"/>
        <dgm:constr type="w" for="ch" forName="compositeNode" refType="w"/>
        <dgm:constr type="h" for="des" forName="dummyNode" refType="h" refFor="ch" refForName="compositeNode" fact="0.25"/>
        <dgm:constr type="w" for="ch" forName="sibTransComposite" refType="w" refFor="ch" refForName="compositeNode" fact="0.1"/>
        <dgm:constr type="h" for="ch" forName="sibTransComposite" refType="h" refFor="ch" refForName="compositeNode" op="equ"/>
        <dgm:constr type="w" for="ch" forName="nodeSpacer"/>
        <dgm:constr type="primFontSz" for="des" forName="sibTransNodeCircle" op="equ"/>
        <dgm:constr type="primFontSz" for="des" forName="nodeText" op="equ"/>
        <dgm:constr type="h" for="des" forName="sibTransNodeCircle" op="equ"/>
        <dgm:constr type="w" for="des" forName="sibTransNodeCircle" op="equ"/>
        <dgm:constr type="h" for="des" forName="nodeText" op="equ"/>
      </dgm:constrLst>
      <dgm:ruleLst/>
      <dgm:forEach name="Name4" axis="ch" ptType="node">
        <dgm:layoutNode name="compositeNode">
          <dgm:varLst>
            <dgm:bulletEnabled val="1"/>
          </dgm:varLst>
          <dgm:alg type="composite"/>
          <dgm:shape xmlns:r="http://schemas.openxmlformats.org/officeDocument/2006/relationships" r:blip="">
            <dgm:adjLst/>
          </dgm:shape>
          <dgm:choose name="casesForFirstAndLastNode">
            <dgm:if name="ifFirstNode" axis="self" ptType="node" func="pos" op="equ" val="1">
              <dgm:choose name="removeLineWhenOnlyOneNode">
                <dgm:if name="ifOnlyOneNode" axis="followSib" ptType="node" func="cnt" op="equ" val="0">
                  <dgm:constrLst>
                    <dgm:constr type="w" for="ch" forName="bgRect" refType="w"/>
                    <dgm:constr type="h" for="ch" forName="bgRect" refType="h"/>
                    <dgm:constr type="t" for="ch" forName="bgRect"/>
                    <dgm:constr type="l" for="ch" forName="bgRect"/>
                    <dgm:constr type="r" for="ch" forName="bgRect"/>
                    <dgm:constr type="h" for="ch" forName="lineNode" refType="h" refFor="ch" refForName="bgRect" fact="0"/>
                    <dgm:constr type="w" for="ch" forName="lineNode" refType="w" refFor="ch" refForName="bgRect" fact="0"/>
                    <dgm:constr type="l" for="ch" forName="lineNode" refType="w" refFor="ch" refForName="bgRect" fact="0"/>
                    <dgm:constr type="ctrY" for="ch" forName="lineNode" refType="ctrY" refFor="ch" refForName="sibTransNodeCircle"/>
                    <dgm:constr type="h" for="ch" forName="sibTransNodeCircle" refType="w" refFor="ch" refForName="bgRect" fact="0.15"/>
                    <dgm:constr type="w" for="ch" forName="sibTransNodeCircle" refType="h" refFor="ch" refForName="sibTransNodeCircle"/>
                    <dgm:constr type="ctrX" for="ch" forName="sibTransNodeCircle" refType="w" fact="0.5"/>
                    <dgm:constr type="ctrY" for="ch" forName="sibTransNodeCircle" refType="h" fact="0.25"/>
                    <dgm:constr type="t" for="ch" forName="spacerBetweenCircleAndCallout" refType="b" refFor="ch" refForName="sibTransNodeCircle"/>
                    <dgm:constr type="h" for="ch" forName="spacerBetweenCircleAndCallout" val="4.6"/>
                    <dgm:constr type="r" for="ch" forName="nodeText" refType="r" refFor="ch" refForName="bgRect"/>
                    <dgm:constr type="h" for="ch" forName="nodeText" refType="h" refFor="ch" refForName="bgRect" fact="0.65"/>
                    <dgm:constr type="t" for="ch" forName="nodeText" refType="b" refFor="ch" refForName="spacerBetweenCircleAndCallout"/>
                    <dgm:constr type="l" for="ch" forName="nodeText" refType="l" refFor="ch" refForName="bgRect"/>
                  </dgm:constrLst>
                </dgm:if>
                <dgm:if name="ifOnlyTwoNode" axis="followSib" ptType="node" func="cnt" op="equ" val="1">
                  <dgm:constrLst>
                    <dgm:constr type="w" for="ch" forName="bgRect" refType="w"/>
                    <dgm:constr type="h" for="ch" forName="bgRect" refType="h"/>
                    <dgm:constr type="t" for="ch" forName="bgRect"/>
                    <dgm:constr type="l" for="ch" forName="bgRect"/>
                    <dgm:constr type="r" for="ch" forName="bgRect"/>
                    <dgm:constr type="h" for="ch" forName="lineNode" val="0.002"/>
                    <dgm:constr type="w" for="ch" forName="lineNode" refType="w" refFor="ch" refForName="bgRect" fact="0.5"/>
                    <dgm:constr type="l" for="ch" forName="lineNode" refType="w" refFor="ch" refForName="bgRect" fact="0.5"/>
                    <dgm:constr type="ctrY" for="ch" forName="lineNode" refType="ctrY" refFor="ch" refForName="sibTransNodeCircle"/>
                    <dgm:constr type="h" for="ch" forName="sibTransNodeCircle" refType="w" refFor="ch" refForName="bgRect" fact="0.3"/>
                    <dgm:constr type="w" for="ch" forName="sibTransNodeCircle" refType="h" refFor="ch" refForName="sibTransNodeCircle"/>
                    <dgm:constr type="ctrX" for="ch" forName="sibTransNodeCircle" refType="w" fact="0.5"/>
                    <dgm:constr type="ctrY" for="ch" forName="sibTransNodeCircle" refType="h" fact="0.25"/>
                    <dgm:constr type="t" for="ch" forName="spacerBetweenCircleAndCallout" refType="b" refFor="ch" refForName="sibTransNodeCircle"/>
                    <dgm:constr type="h" for="ch" forName="spacerBetweenCircleAndCallout" val="4.6"/>
                    <dgm:constr type="r" for="ch" forName="nodeText" refType="r" refFor="ch" refForName="bgRect"/>
                    <dgm:constr type="h" for="ch" forName="nodeText" refType="h" refFor="ch" refForName="bgRect" fact="0.65"/>
                    <dgm:constr type="t" for="ch" forName="nodeText" refType="b" refFor="ch" refForName="spacerBetweenCircleAndCallout"/>
                    <dgm:constr type="l" for="ch" forName="nodeText" refType="l" refFor="ch" refForName="bgRect"/>
                  </dgm:constrLst>
                </dgm:if>
                <dgm:else name="ifMoreThanOneNode">
                  <dgm:constrLst>
                    <dgm:constr type="w" for="ch" forName="bgRect" refType="w"/>
                    <dgm:constr type="h" for="ch" forName="bgRect" refType="h"/>
                    <dgm:constr type="t" for="ch" forName="bgRect"/>
                    <dgm:constr type="l" for="ch" forName="bgRect"/>
                    <dgm:constr type="r" for="ch" forName="bgRect"/>
                    <dgm:constr type="h" for="ch" forName="lineNode" val="0.002"/>
                    <dgm:constr type="w" for="ch" forName="lineNode" refType="w" refFor="ch" refForName="bgRect" fact="0.5"/>
                    <dgm:constr type="l" for="ch" forName="lineNode" refType="w" refFor="ch" refForName="bgRect" fact="0.5"/>
                    <dgm:constr type="ctrY" for="ch" forName="lineNode" refType="ctrY" refFor="ch" refForName="sibTransNodeCircle"/>
                    <dgm:constr type="h" for="ch" forName="sibTransNodeCircle" refType="w" refFor="ch" refForName="bgRect" fact="0.38"/>
                    <dgm:constr type="w" for="ch" forName="sibTransNodeCircle" refType="h" refFor="ch" refForName="sibTransNodeCircle"/>
                    <dgm:constr type="ctrX" for="ch" forName="sibTransNodeCircle" refType="w" fact="0.5"/>
                    <dgm:constr type="ctrY" for="ch" forName="sibTransNodeCircle" refType="h" fact="0.25"/>
                    <dgm:constr type="t" for="ch" forName="spacerBetweenCircleAndCallout" refType="b" refFor="ch" refForName="sibTransNodeCircle"/>
                    <dgm:constr type="h" for="ch" forName="spacerBetweenCircleAndCallout" val="4.6"/>
                    <dgm:constr type="r" for="ch" forName="nodeText" refType="r" refFor="ch" refForName="bgRect"/>
                    <dgm:constr type="h" for="ch" forName="nodeText" refType="h" refFor="ch" refForName="bgRect" fact="0.65"/>
                    <dgm:constr type="t" for="ch" forName="nodeText" refType="b" refFor="ch" refForName="spacerBetweenCircleAndCallout"/>
                    <dgm:constr type="l" for="ch" forName="nodeText" refType="l" refFor="ch" refForName="bgRect"/>
                  </dgm:constrLst>
                </dgm:else>
              </dgm:choose>
            </dgm:if>
            <dgm:if name="ifLastNode" axis="self" ptType="node" func="revPos" op="equ" val="1">
              <dgm:choose name="ifOnly2Nodes">
                <dgm:if name="if2ndIsLastNode" axis="precedSib" ptType="node" func="cnt" op="equ" val="1">
                  <dgm:constrLst>
                    <dgm:constr type="w" for="ch" forName="bgRect" refType="w"/>
                    <dgm:constr type="h" for="ch" forName="bgRect" refType="h"/>
                    <dgm:constr type="t" for="ch" forName="bgRect"/>
                    <dgm:constr type="l" for="ch" forName="bgRect"/>
                    <dgm:constr type="r" for="ch" forName="bgRect"/>
                    <dgm:constr type="h" for="ch" forName="lineNode" val="0.002"/>
                    <dgm:constr type="w" for="ch" forName="lineNode" refType="w" refFor="ch" refForName="bgRect" fact="0.5"/>
                    <dgm:constr type="ctrY" for="ch" forName="lineNode" refType="ctrY" refFor="ch" refForName="sibTransNodeCircle"/>
                    <dgm:constr type="h" for="ch" forName="sibTransNodeCircle" refType="w" refFor="ch" refForName="bgRect" fact="0.3"/>
                    <dgm:constr type="w" for="ch" forName="sibTransNodeCircle" refType="h" refFor="ch" refForName="sibTransNodeCircle"/>
                    <dgm:constr type="ctrX" for="ch" forName="sibTransNodeCircle" refType="w" fact="0.5"/>
                    <dgm:constr type="ctrY" for="ch" forName="sibTransNodeCircle" refType="h" fact="0.25"/>
                    <dgm:constr type="t" for="ch" forName="spacerBetweenCircleAndCallout" refType="b" refFor="ch" refForName="sibTransNodeCircle"/>
                    <dgm:constr type="h" for="ch" forName="spacerBetweenCircleAndCallout" val="4.6"/>
                    <dgm:constr type="r" for="ch" forName="nodeText" refType="r" refFor="ch" refForName="bgRect"/>
                    <dgm:constr type="h" for="ch" forName="nodeText" refType="h" refFor="ch" refForName="bgRect" fact="0.65"/>
                    <dgm:constr type="t" for="ch" forName="nodeText" refType="b" refFor="ch" refForName="spacerBetweenCircleAndCallout"/>
                    <dgm:constr type="l" for="ch" forName="nodeText" refType="l" refFor="ch" refForName="bgRect"/>
                  </dgm:constrLst>
                </dgm:if>
                <dgm:else name="if2ndNodeIsNotLastNode">
                  <dgm:constrLst>
                    <dgm:constr type="w" for="ch" forName="bgRect" refType="w"/>
                    <dgm:constr type="h" for="ch" forName="bgRect" refType="h"/>
                    <dgm:constr type="t" for="ch" forName="bgRect"/>
                    <dgm:constr type="l" for="ch" forName="bgRect"/>
                    <dgm:constr type="r" for="ch" forName="bgRect"/>
                    <dgm:constr type="h" for="ch" forName="lineNode" val="0.002"/>
                    <dgm:constr type="w" for="ch" forName="lineNode" refType="w" refFor="ch" refForName="bgRect" fact="0.5"/>
                    <dgm:constr type="ctrY" for="ch" forName="lineNode" refType="ctrY" refFor="ch" refForName="sibTransNodeCircle"/>
                    <dgm:constr type="h" for="ch" forName="sibTransNodeCircle" refType="w" refFor="ch" refForName="bgRect" fact="0.38"/>
                    <dgm:constr type="w" for="ch" forName="sibTransNodeCircle" refType="h" refFor="ch" refForName="sibTransNodeCircle"/>
                    <dgm:constr type="ctrX" for="ch" forName="sibTransNodeCircle" refType="w" fact="0.5"/>
                    <dgm:constr type="ctrY" for="ch" forName="sibTransNodeCircle" refType="h" fact="0.25"/>
                    <dgm:constr type="t" for="ch" forName="spacerBetweenCircleAndCallout" refType="b" refFor="ch" refForName="sibTransNodeCircle"/>
                    <dgm:constr type="h" for="ch" forName="spacerBetweenCircleAndCallout" val="4.6"/>
                    <dgm:constr type="r" for="ch" forName="nodeText" refType="r" refFor="ch" refForName="bgRect"/>
                    <dgm:constr type="h" for="ch" forName="nodeText" refType="h" refFor="ch" refForName="bgRect" fact="0.65"/>
                    <dgm:constr type="t" for="ch" forName="nodeText" refType="b" refFor="ch" refForName="spacerBetweenCircleAndCallout"/>
                    <dgm:constr type="l" for="ch" forName="nodeText" refType="l" refFor="ch" refForName="bgRect"/>
                  </dgm:constrLst>
                </dgm:else>
              </dgm:choose>
            </dgm:if>
            <dgm:else name="allOtherNodes">
              <dgm:constrLst>
                <dgm:constr type="w" for="ch" forName="bgRect" refType="w"/>
                <dgm:constr type="h" for="ch" forName="bgRect" refType="h"/>
                <dgm:constr type="t" for="ch" forName="bgRect"/>
                <dgm:constr type="l" for="ch" forName="bgRect"/>
                <dgm:constr type="r" for="ch" forName="bgRect"/>
                <dgm:constr type="h" for="ch" forName="lineNode" val="0.002"/>
                <dgm:constr type="w" for="ch" forName="lineNode" refType="w" refFor="ch" refForName="bgRect"/>
                <dgm:constr type="ctrY" for="ch" forName="lineNode" refType="ctrY" refFor="ch" refForName="sibTransNodeCircle"/>
                <dgm:constr type="h" for="ch" forName="sibTransNodeCircle" refType="w" refFor="ch" refForName="bgRect" fact="0.38"/>
                <dgm:constr type="w" for="ch" forName="sibTransNodeCircle" refType="h" refFor="ch" refForName="sibTransNodeCircle"/>
                <dgm:constr type="ctrX" for="ch" forName="sibTransNodeCircle" refType="w" fact="0.5"/>
                <dgm:constr type="ctrY" for="ch" forName="sibTransNodeCircle" refType="h" fact="0.25"/>
                <dgm:constr type="t" for="ch" forName="spacerBetweenCircleAndCallout" refType="b" refFor="ch" refForName="sibTransNodeCircle"/>
                <dgm:constr type="h" for="ch" forName="spacerBetweenCircleAndCallout" val="4.6"/>
                <dgm:constr type="r" for="ch" forName="nodeText" refType="r" refFor="ch" refForName="bgRect"/>
                <dgm:constr type="h" for="ch" forName="nodeText" refType="h" refFor="ch" refForName="bgRect" fact="0.65"/>
                <dgm:constr type="t" for="ch" forName="nodeText" refType="b" refFor="ch" refForName="spacerBetweenCircleAndCallout"/>
                <dgm:constr type="l" for="ch" forName="nodeText" refType="l" refFor="ch" refForName="bgRect"/>
              </dgm:constrLst>
            </dgm:else>
          </dgm:choose>
          <dgm:ruleLst/>
          <dgm:layoutNode name="bgRect" styleLbl="node3">
            <dgm:alg type="sp"/>
            <dgm:shape xmlns:r="http://schemas.openxmlformats.org/officeDocument/2006/relationships" r:blip="">
              <dgm:adjLst/>
            </dgm:shape>
            <dgm:presOf/>
            <dgm:constrLst/>
            <dgm:ruleLst/>
          </dgm:layoutNode>
          <dgm:layoutNode name="lineNode" styleLbl="bgAccFollowNode1">
            <dgm:alg type="sp"/>
            <dgm:shape xmlns:r="http://schemas.openxmlformats.org/officeDocument/2006/relationships" type="rect" r:blip="">
              <dgm:adjLst/>
            </dgm:shape>
            <dgm:presO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layoutNode name="nodeText" styleLbl="bgAccFollowNode1">
            <dgm:varLst>
              <dgm:bulletEnabled val="1"/>
            </dgm:varLst>
            <dgm:alg type="tx">
              <dgm:param type="parTxLTRAlign" val="l"/>
              <dgm:param type="parTxRTLAlign" val="r"/>
              <dgm:param type="txAnchorVert" val="t"/>
            </dgm:alg>
            <dgm:shape xmlns:r="http://schemas.openxmlformats.org/officeDocument/2006/relationships" type="upArrowCallout" r:blip="" zOrderOff="-1">
              <dgm:adjLst>
                <dgm:adj idx="1" val="0.5"/>
                <dgm:adj idx="2" val="0.2"/>
                <dgm:adj idx="3" val="0.2"/>
                <dgm:adj idx="4" val="1"/>
              </dgm:adjLst>
            </dgm:shape>
            <dgm:presOf axis="desOrSelf" ptType="node"/>
            <dgm:constrLst>
              <dgm:constr type="primFontSz" val="26"/>
              <dgm:constr type="tMarg" val="13"/>
              <dgm:constr type="lMarg" refType="w" fact="0.2236"/>
              <dgm:constr type="rMarg" refType="w" fact="0.2236"/>
              <dgm:constr type="bMarg" val="13"/>
            </dgm:constrLst>
            <dgm:ruleLst>
              <dgm:rule type="primFontSz" val="11" fact="NaN" max="NaN"/>
              <dgm:rule type="h" val="NaN" fact="1.5" max="NaN"/>
              <dgm:rule type="h" val="INF" fact="NaN" max="NaN"/>
            </dgm:ruleLst>
          </dgm:layoutNode>
        </dgm:layoutNode>
        <dgm:forEach name="Name14" axis="followSib" ptType="sibTrans" cnt="1">
          <dgm:layoutNode name="sibTransComposite">
            <dgm:alg type="composite"/>
            <dgm:shape xmlns:r="http://schemas.openxmlformats.org/officeDocument/2006/relationships" r:blip="">
              <dgm:adjLst/>
            </dgm:shape>
            <dgm:constrLst>
              <dgm:constr type="h" for="ch" forName="chevronShapeSpacer" refType="h" fact="0.08"/>
              <dgm:constr type="w" for="ch" forName="chevronShapeSpacer" refType="w"/>
              <dgm:constr type="ctrX" for="ch" forName="realChevronShape" refType="w" fact="0.45"/>
              <dgm:constr type="ctrY" for="ch" forName="realChevronShape" refType="h" fact="0.25"/>
              <dgm:constr type="h" for="ch" forName="realChevronShape" refType="w" refFor="ch" refForName="chevronShapeSpacer" fact="0.8"/>
              <dgm:constr type="w" for="ch" forName="realChevronShape" refType="h" refFor="ch" refForName="realChevronShape" fact="0.61"/>
            </dgm:constrLst>
            <dgm:layoutNode name="chevronShapeSpacer" styleLbl="bgAccFollowNode1">
              <dgm:alg type="sp"/>
              <dgm:shape xmlns:r="http://schemas.openxmlformats.org/officeDocument/2006/relationships" r:blip="">
                <dgm:adjLst/>
              </dgm:shape>
              <dgm:ruleLst/>
            </dgm:layoutNode>
            <dgm:layoutNode name="realChevronShape" styleLbl="bgAccFollowNode1">
              <dgm:alg type="sp"/>
              <dgm:shape xmlns:r="http://schemas.openxmlformats.org/officeDocument/2006/relationships" type="chevron" r:blip="">
                <dgm:adjLst>
                  <dgm:adj idx="1" val="0.9"/>
                </dgm:adjLst>
              </dgm:shape>
              <dgm:presOf/>
              <dgm:ruleLst/>
            </dgm:layoutNode>
          </dgm:layoutNode>
          <dgm:layoutNode name="sibTransSpacer">
            <dgm:alg type="sp"/>
            <dgm:shape xmlns:r="http://schemas.openxmlformats.org/officeDocument/2006/relationships" r:blip="">
              <dgm:adjLst/>
            </dgm:shape>
            <dgm:presOf/>
            <dgm:constrLst/>
            <dgm:ruleLst/>
          </dgm:layoutNode>
        </dgm:forEach>
        <dgm:layoutNode name="nodeSpacer">
          <dgm:alg type="sp"/>
          <dgm:shape xmlns:r="http://schemas.openxmlformats.org/officeDocument/2006/relationships" type="ellipse" r:blip="">
            <dgm:adjLst/>
          </dgm:shape>
          <dgm:presOf/>
          <dgm:constrLst/>
          <dgm:ruleLs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12" fact="NaN" max="NaN"/>
          <dgm:rule type="lMarg" val="12" fact="NaN" max="NaN"/>
          <dgm:rule type="rMarg" val="12" fact="NaN" max="NaN"/>
          <dgm:rule type="tMarg" val="12" fact="NaN" max="NaN"/>
          <dgm:rule type="bMarg"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012129-32E4-4654-A3D7-3AB3F3BE2EE6}" type="datetimeFigureOut">
              <a:rPr lang="en-US"/>
              <a:t>11/15/2018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A38534-0A1D-49F7-99F0-72ED5515EF8D}" type="slidenum">
              <a:rPr lang="en-US"/>
              <a:t>‹#›</a:t>
            </a:fld>
            <a:endParaRPr lang="en-US"/>
          </a:p>
        </p:txBody>
      </p:sp>
    </p:spTree>
    <p:extLst>
      <p:ext uri="{BB962C8B-B14F-4D97-AF65-F5344CB8AC3E}">
        <p14:creationId xmlns:p14="http://schemas.microsoft.com/office/powerpoint/2010/main" val="1367279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students</a:t>
            </a:r>
            <a:r>
              <a:rPr lang="en-US" baseline="0" dirty="0"/>
              <a:t> work on some advanced project. In this case, proper approval should be taken.</a:t>
            </a:r>
          </a:p>
          <a:p>
            <a:endParaRPr lang="en-US" baseline="0" dirty="0"/>
          </a:p>
          <a:p>
            <a:r>
              <a:rPr lang="en-US" baseline="0" dirty="0"/>
              <a:t>First of all,  </a:t>
            </a:r>
            <a:r>
              <a:rPr lang="en-US" dirty="0"/>
              <a:t>Each school needs to constitute</a:t>
            </a:r>
            <a:r>
              <a:rPr lang="en-US" baseline="0" dirty="0"/>
              <a:t> a Review Board at the school. Doctors, school nurse, Social workers, or a parent with medical background can be in this board. </a:t>
            </a:r>
            <a:endParaRPr lang="en-US" dirty="0"/>
          </a:p>
        </p:txBody>
      </p:sp>
      <p:sp>
        <p:nvSpPr>
          <p:cNvPr id="4" name="Slide Number Placeholder 3"/>
          <p:cNvSpPr>
            <a:spLocks noGrp="1"/>
          </p:cNvSpPr>
          <p:nvPr>
            <p:ph type="sldNum" sz="quarter" idx="10"/>
          </p:nvPr>
        </p:nvSpPr>
        <p:spPr/>
        <p:txBody>
          <a:bodyPr/>
          <a:lstStyle/>
          <a:p>
            <a:fld id="{3380645D-B5A5-442F-8F69-D8BFF1BA1C71}" type="slidenum">
              <a:rPr lang="en-US" smtClean="0"/>
              <a:t>26</a:t>
            </a:fld>
            <a:endParaRPr lang="en-US"/>
          </a:p>
        </p:txBody>
      </p:sp>
    </p:spTree>
    <p:extLst>
      <p:ext uri="{BB962C8B-B14F-4D97-AF65-F5344CB8AC3E}">
        <p14:creationId xmlns:p14="http://schemas.microsoft.com/office/powerpoint/2010/main" val="2355615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80645D-B5A5-442F-8F69-D8BFF1BA1C71}" type="slidenum">
              <a:rPr lang="en-US" smtClean="0"/>
              <a:t>27</a:t>
            </a:fld>
            <a:endParaRPr lang="en-US"/>
          </a:p>
        </p:txBody>
      </p:sp>
    </p:spTree>
    <p:extLst>
      <p:ext uri="{BB962C8B-B14F-4D97-AF65-F5344CB8AC3E}">
        <p14:creationId xmlns:p14="http://schemas.microsoft.com/office/powerpoint/2010/main" val="958907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universities or colleges have Science Review</a:t>
            </a:r>
            <a:r>
              <a:rPr lang="en-US" baseline="0" dirty="0"/>
              <a:t> Committee, so we accept their approval. In this case the SRC chair should sign Approval form part 2a.  If this is not a case, students should send their application along with the other required form to us to get SRC approval before the experimentation. You should hear by phone or e-mail from CONSEF within 2 weeks of submitting your forms. The approval form will be mailed back to you and it must be presented during the fair. </a:t>
            </a:r>
          </a:p>
          <a:p>
            <a:endParaRPr lang="en-US" dirty="0"/>
          </a:p>
        </p:txBody>
      </p:sp>
      <p:sp>
        <p:nvSpPr>
          <p:cNvPr id="4" name="Slide Number Placeholder 3"/>
          <p:cNvSpPr>
            <a:spLocks noGrp="1"/>
          </p:cNvSpPr>
          <p:nvPr>
            <p:ph type="sldNum" sz="quarter" idx="10"/>
          </p:nvPr>
        </p:nvSpPr>
        <p:spPr/>
        <p:txBody>
          <a:bodyPr/>
          <a:lstStyle/>
          <a:p>
            <a:fld id="{3380645D-B5A5-442F-8F69-D8BFF1BA1C71}" type="slidenum">
              <a:rPr lang="en-US" smtClean="0"/>
              <a:t>28</a:t>
            </a:fld>
            <a:endParaRPr lang="en-US"/>
          </a:p>
        </p:txBody>
      </p:sp>
    </p:spTree>
    <p:extLst>
      <p:ext uri="{BB962C8B-B14F-4D97-AF65-F5344CB8AC3E}">
        <p14:creationId xmlns:p14="http://schemas.microsoft.com/office/powerpoint/2010/main" val="95890799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2644143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7477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01298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2986749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20EBB0C4-6273-4C6E-B9BD-2EDC30F1CD52}" type="datetimeFigureOut">
              <a:rPr lang="en-US" smtClean="0"/>
              <a:t>11/15/2018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89687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4536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11/15/2018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07312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11/15/2018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02518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11/15/2018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74324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2ABBEA6-7C60-4B02-AE87-00D78D8422AF}"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63156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11/15/2018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62950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8624D31-43A5-475A-80CF-332C9F6DCF35}" type="datetimeFigureOut">
              <a:rPr lang="en-US" smtClean="0"/>
              <a:t>11/15/2018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4057042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xml"/><Relationship Id="rId5" Type="http://schemas.microsoft.com/office/2007/relationships/hdphoto" Target="../media/hdphoto3.wdp"/><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microsoft.com/office/2007/relationships/hdphoto" Target="../media/hdphoto1.wdp"/><Relationship Id="rId7" Type="http://schemas.openxmlformats.org/officeDocument/2006/relationships/diagramLayout" Target="../diagrams/layout5.xml"/><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diagramData" Target="../diagrams/data5.xml"/><Relationship Id="rId5" Type="http://schemas.microsoft.com/office/2007/relationships/hdphoto" Target="../media/hdphoto2.wdp"/><Relationship Id="rId10" Type="http://schemas.microsoft.com/office/2007/relationships/diagramDrawing" Target="../diagrams/drawing5.xml"/><Relationship Id="rId4" Type="http://schemas.openxmlformats.org/officeDocument/2006/relationships/image" Target="../media/image4.png"/><Relationship Id="rId9" Type="http://schemas.openxmlformats.org/officeDocument/2006/relationships/diagramColors" Target="../diagrams/colors5.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www.consef.org/?p=3319"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microsoft.com/office/2007/relationships/hdphoto" Target="../media/hdphoto2.wdp"/><Relationship Id="rId7" Type="http://schemas.openxmlformats.org/officeDocument/2006/relationships/diagramLayout" Target="../diagrams/layout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microsoft.com/office/2007/relationships/hdphoto" Target="../media/hdphoto1.wdp"/><Relationship Id="rId10" Type="http://schemas.microsoft.com/office/2007/relationships/diagramDrawing" Target="../diagrams/drawing2.xml"/><Relationship Id="rId4" Type="http://schemas.openxmlformats.org/officeDocument/2006/relationships/image" Target="../media/image2.png"/><Relationship Id="rId9" Type="http://schemas.openxmlformats.org/officeDocument/2006/relationships/diagramColors" Target="../diagrams/colors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microsoft.com/office/2007/relationships/hdphoto" Target="../media/hdphoto1.wdp"/><Relationship Id="rId7" Type="http://schemas.openxmlformats.org/officeDocument/2006/relationships/diagramLayout" Target="../diagrams/layout3.xml"/><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diagramData" Target="../diagrams/data3.xml"/><Relationship Id="rId5" Type="http://schemas.microsoft.com/office/2007/relationships/hdphoto" Target="../media/hdphoto2.wdp"/><Relationship Id="rId10" Type="http://schemas.microsoft.com/office/2007/relationships/diagramDrawing" Target="../diagrams/drawing3.xml"/><Relationship Id="rId4" Type="http://schemas.openxmlformats.org/officeDocument/2006/relationships/image" Target="../media/image4.png"/><Relationship Id="rId9" Type="http://schemas.openxmlformats.org/officeDocument/2006/relationships/diagramColors" Target="../diagrams/colors3.xml"/></Relationships>
</file>

<file path=ppt/slides/_rels/slide9.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microsoft.com/office/2007/relationships/hdphoto" Target="../media/hdphoto1.wdp"/><Relationship Id="rId7" Type="http://schemas.openxmlformats.org/officeDocument/2006/relationships/diagramLayout" Target="../diagrams/layout4.xml"/><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diagramData" Target="../diagrams/data4.xml"/><Relationship Id="rId5" Type="http://schemas.microsoft.com/office/2007/relationships/hdphoto" Target="../media/hdphoto2.wdp"/><Relationship Id="rId10" Type="http://schemas.microsoft.com/office/2007/relationships/diagramDrawing" Target="../diagrams/drawing4.xml"/><Relationship Id="rId4" Type="http://schemas.openxmlformats.org/officeDocument/2006/relationships/image" Target="../media/image4.png"/><Relationship Id="rId9" Type="http://schemas.openxmlformats.org/officeDocument/2006/relationships/diagramColors" Target="../diagrams/colors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35907-EB9C-4E11-8A9B-D25B0AD8D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ctrTitle"/>
          </p:nvPr>
        </p:nvSpPr>
        <p:spPr>
          <a:xfrm>
            <a:off x="643467" y="643467"/>
            <a:ext cx="6516241" cy="5571066"/>
          </a:xfrm>
        </p:spPr>
        <p:txBody>
          <a:bodyPr>
            <a:normAutofit/>
          </a:bodyPr>
          <a:lstStyle/>
          <a:p>
            <a:pPr algn="r"/>
            <a:r>
              <a:rPr lang="en-US" sz="8800"/>
              <a:t>CONSEF</a:t>
            </a:r>
          </a:p>
        </p:txBody>
      </p:sp>
      <p:sp>
        <p:nvSpPr>
          <p:cNvPr id="10" name="Rectangle 9">
            <a:extLst>
              <a:ext uri="{FF2B5EF4-FFF2-40B4-BE49-F238E27FC236}">
                <a16:creationId xmlns:a16="http://schemas.microsoft.com/office/drawing/2014/main" id="{D9C69FA7-0958-4ED9-A0DF-E87A0C137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02709" y="3388657"/>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4AB5B6FA-7B4F-437A-9C78-144C7DCD1E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3595" y="1903304"/>
            <a:ext cx="3051394" cy="305138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A4199C21-6AE0-4F6F-AA96-6FFF97BB9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95024" y="2064730"/>
            <a:ext cx="2728540" cy="2728536"/>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3" name="Subtitle 2"/>
          <p:cNvSpPr>
            <a:spLocks noGrp="1"/>
          </p:cNvSpPr>
          <p:nvPr>
            <p:ph type="subTitle" idx="1"/>
          </p:nvPr>
        </p:nvSpPr>
        <p:spPr>
          <a:xfrm>
            <a:off x="8095025" y="2064730"/>
            <a:ext cx="2728540" cy="2728536"/>
          </a:xfrm>
        </p:spPr>
        <p:txBody>
          <a:bodyPr anchor="ctr">
            <a:normAutofit/>
          </a:bodyPr>
          <a:lstStyle/>
          <a:p>
            <a:pPr algn="ctr"/>
            <a:r>
              <a:rPr lang="en-US">
                <a:solidFill>
                  <a:srgbClr val="FFFFFF"/>
                </a:solidFill>
              </a:rPr>
              <a:t>Application process</a:t>
            </a:r>
          </a:p>
          <a:p>
            <a:pPr algn="ctr"/>
            <a:r>
              <a:rPr lang="en-US">
                <a:solidFill>
                  <a:srgbClr val="FFFFFF"/>
                </a:solidFill>
              </a:rPr>
              <a:t>www.consef.org</a:t>
            </a:r>
          </a:p>
        </p:txBody>
      </p:sp>
    </p:spTree>
    <p:extLst>
      <p:ext uri="{BB962C8B-B14F-4D97-AF65-F5344CB8AC3E}">
        <p14:creationId xmlns:p14="http://schemas.microsoft.com/office/powerpoint/2010/main" val="3826330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F85E0883-9001-4D4E-9C91-E8D165DAF9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38" name="Oval 37">
              <a:extLst>
                <a:ext uri="{FF2B5EF4-FFF2-40B4-BE49-F238E27FC236}">
                  <a16:creationId xmlns:a16="http://schemas.microsoft.com/office/drawing/2014/main" id="{94AEEF45-F5C8-4322-9C98-33BB7A5A29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39" name="Oval 38">
              <a:extLst>
                <a:ext uri="{FF2B5EF4-FFF2-40B4-BE49-F238E27FC236}">
                  <a16:creationId xmlns:a16="http://schemas.microsoft.com/office/drawing/2014/main" id="{185E4386-A445-455A-91C4-16DE5DA9F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useBgFill="1">
        <p:nvSpPr>
          <p:cNvPr id="41" name="Rectangle 40">
            <a:extLst>
              <a:ext uri="{FF2B5EF4-FFF2-40B4-BE49-F238E27FC236}">
                <a16:creationId xmlns:a16="http://schemas.microsoft.com/office/drawing/2014/main" id="{5FB4329C-BF98-421E-8A0D-43A2CF95E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F3CDC6B8-20F2-4C8D-8599-EC572C0BFF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95831"/>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8B9B0B63-8462-4F5F-9991-F6811F3BB2E3}"/>
              </a:ext>
            </a:extLst>
          </p:cNvPr>
          <p:cNvSpPr>
            <a:spLocks noGrp="1"/>
          </p:cNvSpPr>
          <p:nvPr>
            <p:ph type="title"/>
          </p:nvPr>
        </p:nvSpPr>
        <p:spPr>
          <a:xfrm>
            <a:off x="1069848" y="4846002"/>
            <a:ext cx="10058400" cy="1522993"/>
          </a:xfrm>
        </p:spPr>
        <p:txBody>
          <a:bodyPr vert="horz" lIns="91440" tIns="45720" rIns="91440" bIns="45720" rtlCol="0" anchor="ctr">
            <a:normAutofit/>
          </a:bodyPr>
          <a:lstStyle/>
          <a:p>
            <a:r>
              <a:rPr lang="en-US" sz="6000"/>
              <a:t>Awards</a:t>
            </a:r>
          </a:p>
        </p:txBody>
      </p:sp>
      <p:grpSp>
        <p:nvGrpSpPr>
          <p:cNvPr id="45" name="Group 44">
            <a:extLst>
              <a:ext uri="{FF2B5EF4-FFF2-40B4-BE49-F238E27FC236}">
                <a16:creationId xmlns:a16="http://schemas.microsoft.com/office/drawing/2014/main" id="{B4342043-9755-451A-9341-6461ADE858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46" name="Oval 45">
              <a:extLst>
                <a:ext uri="{FF2B5EF4-FFF2-40B4-BE49-F238E27FC236}">
                  <a16:creationId xmlns:a16="http://schemas.microsoft.com/office/drawing/2014/main" id="{B52F7E87-CD4F-40F9-978A-356F63B76E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47" name="Oval 46">
              <a:extLst>
                <a:ext uri="{FF2B5EF4-FFF2-40B4-BE49-F238E27FC236}">
                  <a16:creationId xmlns:a16="http://schemas.microsoft.com/office/drawing/2014/main" id="{93B1ED61-05D6-47CD-8878-8406A83BDF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graphicFrame>
        <p:nvGraphicFramePr>
          <p:cNvPr id="10" name="Content Placeholder 4">
            <a:extLst>
              <a:ext uri="{FF2B5EF4-FFF2-40B4-BE49-F238E27FC236}">
                <a16:creationId xmlns:a16="http://schemas.microsoft.com/office/drawing/2014/main" id="{6C298258-304C-4A12-B038-5E4A2B7BB3D6}"/>
              </a:ext>
            </a:extLst>
          </p:cNvPr>
          <p:cNvGraphicFramePr>
            <a:graphicFrameLocks noGrp="1"/>
          </p:cNvGraphicFramePr>
          <p:nvPr>
            <p:ph idx="1"/>
            <p:extLst>
              <p:ext uri="{D42A27DB-BD31-4B8C-83A1-F6EECF244321}">
                <p14:modId xmlns:p14="http://schemas.microsoft.com/office/powerpoint/2010/main" val="1746128509"/>
              </p:ext>
            </p:extLst>
          </p:nvPr>
        </p:nvGraphicFramePr>
        <p:xfrm>
          <a:off x="643466" y="633637"/>
          <a:ext cx="10905066" cy="329489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821999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7859485" y="634946"/>
            <a:ext cx="3690257" cy="1450757"/>
          </a:xfrm>
        </p:spPr>
        <p:txBody>
          <a:bodyPr vert="horz" lIns="91440" tIns="45720" rIns="91440" bIns="45720" rtlCol="0" anchor="b">
            <a:normAutofit/>
          </a:bodyPr>
          <a:lstStyle/>
          <a:p>
            <a:r>
              <a:rPr lang="en-US" sz="3400" dirty="0"/>
              <a:t>Approve/Submission process</a:t>
            </a:r>
          </a:p>
        </p:txBody>
      </p:sp>
      <p:sp>
        <p:nvSpPr>
          <p:cNvPr id="10" name="Content Placeholder 9"/>
          <p:cNvSpPr>
            <a:spLocks noGrp="1"/>
          </p:cNvSpPr>
          <p:nvPr>
            <p:ph sz="half" idx="1"/>
          </p:nvPr>
        </p:nvSpPr>
        <p:spPr>
          <a:xfrm>
            <a:off x="7859485" y="2198914"/>
            <a:ext cx="3690257" cy="3670180"/>
          </a:xfrm>
        </p:spPr>
        <p:txBody>
          <a:bodyPr vert="horz" lIns="0" tIns="45720" rIns="0" bIns="45720" rtlCol="0">
            <a:normAutofit/>
          </a:bodyPr>
          <a:lstStyle/>
          <a:p>
            <a:pPr fontAlgn="base">
              <a:buClr>
                <a:schemeClr val="accent1"/>
              </a:buClr>
            </a:pPr>
            <a:r>
              <a:rPr lang="en-US" dirty="0"/>
              <a:t>Review the students’ applications and approve them for the further steps.</a:t>
            </a:r>
          </a:p>
          <a:p>
            <a:pPr fontAlgn="base">
              <a:buClr>
                <a:schemeClr val="accent1"/>
              </a:buClr>
            </a:pPr>
            <a:r>
              <a:rPr lang="en-US" dirty="0"/>
              <a:t>Attach the students’ Consent and Release form.</a:t>
            </a:r>
          </a:p>
          <a:p>
            <a:pPr fontAlgn="base">
              <a:buClr>
                <a:schemeClr val="accent1"/>
              </a:buClr>
            </a:pPr>
            <a:r>
              <a:rPr lang="en-US" dirty="0"/>
              <a:t>Coordinators are the only people who can submit the student applications to CONSEF for the preselection process.</a:t>
            </a:r>
          </a:p>
          <a:p>
            <a:pPr>
              <a:buClr>
                <a:schemeClr val="accent1"/>
              </a:buClr>
            </a:pPr>
            <a:endParaRPr lang="en-US" dirty="0"/>
          </a:p>
        </p:txBody>
      </p:sp>
      <p:pic>
        <p:nvPicPr>
          <p:cNvPr id="12" name="Picture 2" descr="C:\Users\admin\Downloads\Student Application.JPG"/>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a:stretch/>
        </p:blipFill>
        <p:spPr bwMode="auto">
          <a:xfrm>
            <a:off x="633999" y="1293442"/>
            <a:ext cx="6909801" cy="4007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5341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7731" y="639763"/>
            <a:ext cx="5825118" cy="5583499"/>
          </a:xfrm>
        </p:spPr>
        <p:txBody>
          <a:bodyPr anchor="ctr">
            <a:normAutofit/>
          </a:bodyPr>
          <a:lstStyle/>
          <a:p>
            <a:r>
              <a:rPr lang="en-US" sz="8000" dirty="0">
                <a:solidFill>
                  <a:schemeClr val="tx1"/>
                </a:solidFill>
              </a:rPr>
              <a:t>Preselection Criteria</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4160703797"/>
              </p:ext>
            </p:extLst>
          </p:nvPr>
        </p:nvGraphicFramePr>
        <p:xfrm>
          <a:off x="492370" y="639763"/>
          <a:ext cx="3939387" cy="55295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1059259" y="6328987"/>
            <a:ext cx="3233065" cy="369332"/>
          </a:xfrm>
          <a:prstGeom prst="rect">
            <a:avLst/>
          </a:prstGeom>
        </p:spPr>
        <p:txBody>
          <a:bodyPr wrap="none">
            <a:spAutoFit/>
          </a:bodyPr>
          <a:lstStyle/>
          <a:p>
            <a:r>
              <a:rPr lang="en-US" dirty="0"/>
              <a:t>http://www.consef.org/?p=3319</a:t>
            </a:r>
          </a:p>
        </p:txBody>
      </p:sp>
    </p:spTree>
    <p:extLst>
      <p:ext uri="{BB962C8B-B14F-4D97-AF65-F5344CB8AC3E}">
        <p14:creationId xmlns:p14="http://schemas.microsoft.com/office/powerpoint/2010/main" val="1364597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69848" y="484632"/>
            <a:ext cx="10058400" cy="1609344"/>
          </a:xfrm>
        </p:spPr>
        <p:txBody>
          <a:bodyPr>
            <a:normAutofit/>
          </a:bodyPr>
          <a:lstStyle/>
          <a:p>
            <a:r>
              <a:rPr lang="en-US" dirty="0"/>
              <a:t>CONSEF- Rules</a:t>
            </a:r>
          </a:p>
        </p:txBody>
      </p:sp>
      <p:sp>
        <p:nvSpPr>
          <p:cNvPr id="4" name="Content Placeholder 3">
            <a:extLst>
              <a:ext uri="{FF2B5EF4-FFF2-40B4-BE49-F238E27FC236}">
                <a16:creationId xmlns:a16="http://schemas.microsoft.com/office/drawing/2014/main" id="{DCBF46A6-5EFE-4C89-8816-C768502A105E}"/>
              </a:ext>
            </a:extLst>
          </p:cNvPr>
          <p:cNvSpPr>
            <a:spLocks noGrp="1"/>
          </p:cNvSpPr>
          <p:nvPr>
            <p:ph idx="1"/>
          </p:nvPr>
        </p:nvSpPr>
        <p:spPr>
          <a:xfrm>
            <a:off x="1069848" y="2320412"/>
            <a:ext cx="10058400" cy="3851787"/>
          </a:xfrm>
        </p:spPr>
        <p:txBody>
          <a:bodyPr>
            <a:normAutofit/>
          </a:bodyPr>
          <a:lstStyle/>
          <a:p>
            <a:pPr marL="342900" indent="-342900" fontAlgn="base">
              <a:buFont typeface="Arial" panose="020B0604020202020204" pitchFamily="34" charset="0"/>
              <a:buChar char="•"/>
            </a:pPr>
            <a:r>
              <a:rPr lang="en-US" dirty="0"/>
              <a:t>Team projects are not accepted.</a:t>
            </a:r>
            <a:endParaRPr lang="en-US"/>
          </a:p>
          <a:p>
            <a:pPr marL="342900" indent="-342900" fontAlgn="base">
              <a:buFont typeface="Arial" panose="020B0604020202020204" pitchFamily="34" charset="0"/>
              <a:buChar char="•"/>
            </a:pPr>
            <a:r>
              <a:rPr lang="en-US" dirty="0"/>
              <a:t>CONSEF is open to any student from grades 5-12.</a:t>
            </a:r>
            <a:endParaRPr lang="en-US"/>
          </a:p>
          <a:p>
            <a:pPr marL="342900" indent="-342900" fontAlgn="base">
              <a:buFont typeface="Arial" panose="020B0604020202020204" pitchFamily="34" charset="0"/>
              <a:buChar char="•"/>
            </a:pPr>
            <a:r>
              <a:rPr lang="en-US" dirty="0"/>
              <a:t>Each individual student cannot participate in both STEM EXPO and CONSEF.</a:t>
            </a:r>
            <a:endParaRPr lang="en-US"/>
          </a:p>
          <a:p>
            <a:pPr marL="342900" indent="-342900" fontAlgn="base">
              <a:buFont typeface="Arial" panose="020B0604020202020204" pitchFamily="34" charset="0"/>
              <a:buChar char="•"/>
            </a:pPr>
            <a:r>
              <a:rPr lang="en-US" dirty="0"/>
              <a:t>Each </a:t>
            </a:r>
            <a:r>
              <a:rPr lang="en-US" dirty="0" err="1"/>
              <a:t>indivual</a:t>
            </a:r>
            <a:r>
              <a:rPr lang="en-US" dirty="0"/>
              <a:t> can participate in both Math Olympics and STEM EXPO or CONSEF and Math Olympics.</a:t>
            </a:r>
            <a:endParaRPr lang="en-US"/>
          </a:p>
          <a:p>
            <a:pPr marL="342900" indent="-342900" fontAlgn="base">
              <a:buFont typeface="Arial" panose="020B0604020202020204" pitchFamily="34" charset="0"/>
              <a:buChar char="•"/>
            </a:pPr>
            <a:r>
              <a:rPr lang="en-US" b="1" dirty="0"/>
              <a:t>Pre-selection: </a:t>
            </a:r>
            <a:r>
              <a:rPr lang="en-US" dirty="0"/>
              <a:t>All projects are subject to a pre-selection process based on the criteria listed on </a:t>
            </a:r>
            <a:r>
              <a:rPr lang="en-US" dirty="0">
                <a:hlinkClick r:id="rId4"/>
              </a:rPr>
              <a:t>http://www.consef.org/?p=3319</a:t>
            </a:r>
            <a:r>
              <a:rPr lang="en-US" dirty="0"/>
              <a:t>. </a:t>
            </a:r>
            <a:endParaRPr lang="en-US"/>
          </a:p>
          <a:p>
            <a:endParaRPr lang="en-US" dirty="0"/>
          </a:p>
        </p:txBody>
      </p:sp>
      <p:sp>
        <p:nvSpPr>
          <p:cNvPr id="8" name="Content Placeholder 2"/>
          <p:cNvSpPr txBox="1">
            <a:spLocks/>
          </p:cNvSpPr>
          <p:nvPr/>
        </p:nvSpPr>
        <p:spPr>
          <a:xfrm>
            <a:off x="3801532" y="860217"/>
            <a:ext cx="7315200" cy="512064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fontAlgn="base"/>
            <a:endParaRPr lang="en-US" dirty="0">
              <a:solidFill>
                <a:schemeClr val="tx1"/>
              </a:solidFill>
            </a:endParaRPr>
          </a:p>
        </p:txBody>
      </p:sp>
    </p:spTree>
    <p:extLst>
      <p:ext uri="{BB962C8B-B14F-4D97-AF65-F5344CB8AC3E}">
        <p14:creationId xmlns:p14="http://schemas.microsoft.com/office/powerpoint/2010/main" val="1360365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Science Fair Pathway</a:t>
            </a:r>
          </a:p>
        </p:txBody>
      </p:sp>
      <p:sp>
        <p:nvSpPr>
          <p:cNvPr id="3" name="Content Placeholder 2"/>
          <p:cNvSpPr>
            <a:spLocks noGrp="1"/>
          </p:cNvSpPr>
          <p:nvPr>
            <p:ph idx="1"/>
          </p:nvPr>
        </p:nvSpPr>
        <p:spPr>
          <a:xfrm>
            <a:off x="0" y="4834469"/>
            <a:ext cx="3618653" cy="1236133"/>
          </a:xfrm>
        </p:spPr>
        <p:txBody>
          <a:bodyPr>
            <a:normAutofit fontScale="92500"/>
          </a:bodyPr>
          <a:lstStyle/>
          <a:p>
            <a:pPr algn="ctr"/>
            <a:r>
              <a:rPr lang="en-US" sz="4000" dirty="0"/>
              <a:t>IN-SCHOOL SCIENCE FAIR</a:t>
            </a:r>
          </a:p>
        </p:txBody>
      </p:sp>
      <p:sp>
        <p:nvSpPr>
          <p:cNvPr id="4" name="Content Placeholder 2"/>
          <p:cNvSpPr txBox="1">
            <a:spLocks/>
          </p:cNvSpPr>
          <p:nvPr/>
        </p:nvSpPr>
        <p:spPr>
          <a:xfrm>
            <a:off x="3307079" y="3386667"/>
            <a:ext cx="3618653" cy="1236132"/>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r>
              <a:rPr lang="en-US" sz="4000" dirty="0">
                <a:sym typeface="Wingdings" panose="05000000000000000000" pitchFamily="2" charset="2"/>
              </a:rPr>
              <a:t>REGIONAL SCIENCE FAIR</a:t>
            </a:r>
            <a:endParaRPr lang="en-US" sz="4000" dirty="0"/>
          </a:p>
        </p:txBody>
      </p:sp>
      <p:sp>
        <p:nvSpPr>
          <p:cNvPr id="5" name="Content Placeholder 2"/>
          <p:cNvSpPr txBox="1">
            <a:spLocks/>
          </p:cNvSpPr>
          <p:nvPr/>
        </p:nvSpPr>
        <p:spPr>
          <a:xfrm>
            <a:off x="6570133" y="2294468"/>
            <a:ext cx="3618653" cy="1202266"/>
          </a:xfrm>
          <a:prstGeom prst="rect">
            <a:avLst/>
          </a:prstGeom>
        </p:spPr>
        <p:txBody>
          <a:bodyPr vert="horz" lIns="0" tIns="45720" rIns="0" bIns="45720" rtlCol="0">
            <a:normAutofit fontScale="85000" lnSpcReduction="10000"/>
          </a:bodyPr>
          <a:lstStyle>
            <a:lvl1pPr marL="91440" indent="-91440" algn="l" defTabSz="914400" rtl="0" eaLnBrk="1" latinLnBrk="0" hangingPunct="1">
              <a:lnSpc>
                <a:spcPct val="90000"/>
              </a:lnSpc>
              <a:spcBef>
                <a:spcPts val="1200"/>
              </a:spcBef>
              <a:spcAft>
                <a:spcPts val="200"/>
              </a:spcAft>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r>
              <a:rPr lang="en-US" sz="4000" dirty="0">
                <a:sym typeface="Wingdings" panose="05000000000000000000" pitchFamily="2" charset="2"/>
              </a:rPr>
              <a:t>STATE SCIENCE FAIR/CONSEF</a:t>
            </a:r>
            <a:endParaRPr lang="en-US" sz="4000" dirty="0"/>
          </a:p>
        </p:txBody>
      </p:sp>
      <p:sp>
        <p:nvSpPr>
          <p:cNvPr id="6" name="Content Placeholder 2"/>
          <p:cNvSpPr txBox="1">
            <a:spLocks/>
          </p:cNvSpPr>
          <p:nvPr/>
        </p:nvSpPr>
        <p:spPr>
          <a:xfrm>
            <a:off x="8636000" y="643468"/>
            <a:ext cx="3618653" cy="120226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r>
              <a:rPr lang="en-US" sz="4000" dirty="0">
                <a:sym typeface="Wingdings" panose="05000000000000000000" pitchFamily="2" charset="2"/>
              </a:rPr>
              <a:t>International Science Fairs</a:t>
            </a:r>
            <a:endParaRPr lang="en-US" sz="4000" dirty="0"/>
          </a:p>
        </p:txBody>
      </p:sp>
      <p:sp>
        <p:nvSpPr>
          <p:cNvPr id="8" name="Right Arrow 7"/>
          <p:cNvSpPr/>
          <p:nvPr/>
        </p:nvSpPr>
        <p:spPr>
          <a:xfrm rot="19965177">
            <a:off x="2397627" y="4300739"/>
            <a:ext cx="889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9965177">
            <a:off x="5660681" y="2895272"/>
            <a:ext cx="889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9965177">
            <a:off x="7934959" y="1693334"/>
            <a:ext cx="889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177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down)">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485630991"/>
              </p:ext>
            </p:extLst>
          </p:nvPr>
        </p:nvGraphicFramePr>
        <p:xfrm>
          <a:off x="0" y="776288"/>
          <a:ext cx="11264110" cy="2752725"/>
        </p:xfrm>
        <a:graphic>
          <a:graphicData uri="http://schemas.openxmlformats.org/drawingml/2006/table">
            <a:tbl>
              <a:tblPr>
                <a:tableStyleId>{5C22544A-7EE6-4342-B048-85BDC9FD1C3A}</a:tableStyleId>
              </a:tblPr>
              <a:tblGrid>
                <a:gridCol w="2518042">
                  <a:extLst>
                    <a:ext uri="{9D8B030D-6E8A-4147-A177-3AD203B41FA5}">
                      <a16:colId xmlns:a16="http://schemas.microsoft.com/office/drawing/2014/main" val="20000"/>
                    </a:ext>
                  </a:extLst>
                </a:gridCol>
                <a:gridCol w="1581814">
                  <a:extLst>
                    <a:ext uri="{9D8B030D-6E8A-4147-A177-3AD203B41FA5}">
                      <a16:colId xmlns:a16="http://schemas.microsoft.com/office/drawing/2014/main" val="20001"/>
                    </a:ext>
                  </a:extLst>
                </a:gridCol>
                <a:gridCol w="2745681">
                  <a:extLst>
                    <a:ext uri="{9D8B030D-6E8A-4147-A177-3AD203B41FA5}">
                      <a16:colId xmlns:a16="http://schemas.microsoft.com/office/drawing/2014/main" val="20002"/>
                    </a:ext>
                  </a:extLst>
                </a:gridCol>
                <a:gridCol w="4418573">
                  <a:extLst>
                    <a:ext uri="{9D8B030D-6E8A-4147-A177-3AD203B41FA5}">
                      <a16:colId xmlns:a16="http://schemas.microsoft.com/office/drawing/2014/main" val="20003"/>
                    </a:ext>
                  </a:extLst>
                </a:gridCol>
              </a:tblGrid>
              <a:tr h="2204085">
                <a:tc>
                  <a:txBody>
                    <a:bodyPr/>
                    <a:lstStyle/>
                    <a:p>
                      <a:pPr algn="ctr" fontAlgn="ctr">
                        <a:lnSpc>
                          <a:spcPct val="150000"/>
                        </a:lnSpc>
                      </a:pPr>
                      <a:r>
                        <a:rPr lang="en-US" sz="2400" u="none" strike="noStrike" dirty="0">
                          <a:effectLst/>
                        </a:rPr>
                        <a:t>Mentos And Coke Challenge</a:t>
                      </a:r>
                      <a:endParaRPr lang="en-US" sz="2400" b="0" i="0" u="none" strike="noStrike" dirty="0">
                        <a:solidFill>
                          <a:srgbClr val="000000"/>
                        </a:solidFill>
                        <a:effectLst/>
                        <a:latin typeface="Myriad Pro"/>
                      </a:endParaRPr>
                    </a:p>
                  </a:txBody>
                  <a:tcPr marL="9525" marR="9525" marT="9525" marB="0" anchor="ctr"/>
                </a:tc>
                <a:tc>
                  <a:txBody>
                    <a:bodyPr/>
                    <a:lstStyle/>
                    <a:p>
                      <a:pPr algn="ctr" fontAlgn="ctr">
                        <a:lnSpc>
                          <a:spcPct val="150000"/>
                        </a:lnSpc>
                      </a:pPr>
                      <a:r>
                        <a:rPr lang="en-US" sz="2400" u="none" strike="noStrike" dirty="0">
                          <a:effectLst/>
                        </a:rPr>
                        <a:t>Junior (5-8)</a:t>
                      </a:r>
                      <a:endParaRPr lang="en-US" sz="2400" b="0" i="0" u="none" strike="noStrike" dirty="0">
                        <a:solidFill>
                          <a:srgbClr val="000000"/>
                        </a:solidFill>
                        <a:effectLst/>
                        <a:latin typeface="Myriad Pro"/>
                      </a:endParaRPr>
                    </a:p>
                  </a:txBody>
                  <a:tcPr marL="9525" marR="9525" marT="9525" marB="0" anchor="ctr"/>
                </a:tc>
                <a:tc>
                  <a:txBody>
                    <a:bodyPr/>
                    <a:lstStyle/>
                    <a:p>
                      <a:pPr algn="ctr" fontAlgn="ctr">
                        <a:lnSpc>
                          <a:spcPct val="150000"/>
                        </a:lnSpc>
                      </a:pPr>
                      <a:r>
                        <a:rPr lang="en-US" sz="2400" u="none" strike="noStrike" dirty="0">
                          <a:effectLst/>
                        </a:rPr>
                        <a:t>To See The Reaction Of What Happens When I Mix Mentos And Coke</a:t>
                      </a:r>
                      <a:endParaRPr lang="en-US" sz="2400" b="0" i="0" u="none" strike="noStrike" dirty="0">
                        <a:solidFill>
                          <a:srgbClr val="000000"/>
                        </a:solidFill>
                        <a:effectLst/>
                        <a:latin typeface="Myriad Pro"/>
                      </a:endParaRPr>
                    </a:p>
                  </a:txBody>
                  <a:tcPr marL="9525" marR="9525" marT="9525" marB="0" anchor="ctr"/>
                </a:tc>
                <a:tc>
                  <a:txBody>
                    <a:bodyPr/>
                    <a:lstStyle/>
                    <a:p>
                      <a:pPr algn="ctr" fontAlgn="ctr">
                        <a:lnSpc>
                          <a:spcPct val="150000"/>
                        </a:lnSpc>
                      </a:pPr>
                      <a:r>
                        <a:rPr lang="en-US" sz="2400" u="none" strike="noStrike" dirty="0">
                          <a:effectLst/>
                        </a:rPr>
                        <a:t>The Coke Will Explode With The Mentos</a:t>
                      </a:r>
                      <a:endParaRPr lang="en-US" sz="2400" b="0" i="0" u="none" strike="noStrike" dirty="0">
                        <a:solidFill>
                          <a:srgbClr val="000000"/>
                        </a:solidFill>
                        <a:effectLst/>
                        <a:latin typeface="Myriad Pro"/>
                      </a:endParaRPr>
                    </a:p>
                  </a:txBody>
                  <a:tcPr marL="9525" marR="9525" marT="9525" marB="0" anchor="ct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16569416"/>
              </p:ext>
            </p:extLst>
          </p:nvPr>
        </p:nvGraphicFramePr>
        <p:xfrm>
          <a:off x="421217" y="322791"/>
          <a:ext cx="11245850" cy="447676"/>
        </p:xfrm>
        <a:graphic>
          <a:graphicData uri="http://schemas.openxmlformats.org/drawingml/2006/table">
            <a:tbl>
              <a:tblPr>
                <a:tableStyleId>{5C22544A-7EE6-4342-B048-85BDC9FD1C3A}</a:tableStyleId>
              </a:tblPr>
              <a:tblGrid>
                <a:gridCol w="2508250">
                  <a:extLst>
                    <a:ext uri="{9D8B030D-6E8A-4147-A177-3AD203B41FA5}">
                      <a16:colId xmlns:a16="http://schemas.microsoft.com/office/drawing/2014/main" val="20000"/>
                    </a:ext>
                  </a:extLst>
                </a:gridCol>
                <a:gridCol w="1583266">
                  <a:extLst>
                    <a:ext uri="{9D8B030D-6E8A-4147-A177-3AD203B41FA5}">
                      <a16:colId xmlns:a16="http://schemas.microsoft.com/office/drawing/2014/main" val="20001"/>
                    </a:ext>
                  </a:extLst>
                </a:gridCol>
                <a:gridCol w="2738255">
                  <a:extLst>
                    <a:ext uri="{9D8B030D-6E8A-4147-A177-3AD203B41FA5}">
                      <a16:colId xmlns:a16="http://schemas.microsoft.com/office/drawing/2014/main" val="20002"/>
                    </a:ext>
                  </a:extLst>
                </a:gridCol>
                <a:gridCol w="4416079">
                  <a:extLst>
                    <a:ext uri="{9D8B030D-6E8A-4147-A177-3AD203B41FA5}">
                      <a16:colId xmlns:a16="http://schemas.microsoft.com/office/drawing/2014/main" val="20003"/>
                    </a:ext>
                  </a:extLst>
                </a:gridCol>
              </a:tblGrid>
              <a:tr h="447676">
                <a:tc>
                  <a:txBody>
                    <a:bodyPr/>
                    <a:lstStyle/>
                    <a:p>
                      <a:pPr algn="ctr" fontAlgn="ctr"/>
                      <a:r>
                        <a:rPr lang="en-US" sz="2000" u="none" strike="noStrike" dirty="0">
                          <a:solidFill>
                            <a:schemeClr val="bg1"/>
                          </a:solidFill>
                          <a:effectLst/>
                        </a:rPr>
                        <a:t>Title of the Project</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dirty="0">
                          <a:solidFill>
                            <a:schemeClr val="bg1"/>
                          </a:solidFill>
                          <a:effectLst/>
                        </a:rPr>
                        <a:t>Division</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a:solidFill>
                            <a:schemeClr val="bg1"/>
                          </a:solidFill>
                          <a:effectLst/>
                        </a:rPr>
                        <a:t>Purpose/Problem:</a:t>
                      </a:r>
                      <a:endParaRPr lang="en-US" sz="2000" b="0" i="0" u="none" strike="noStrike">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dirty="0">
                          <a:solidFill>
                            <a:schemeClr val="bg1"/>
                          </a:solidFill>
                          <a:effectLst/>
                        </a:rPr>
                        <a:t>Hypothesis/Approach:</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extLst>
                  <a:ext uri="{0D108BD9-81ED-4DB2-BD59-A6C34878D82A}">
                    <a16:rowId xmlns:a16="http://schemas.microsoft.com/office/drawing/2014/main" val="10000"/>
                  </a:ext>
                </a:extLst>
              </a:tr>
            </a:tbl>
          </a:graphicData>
        </a:graphic>
      </p:graphicFrame>
      <p:sp>
        <p:nvSpPr>
          <p:cNvPr id="9" name="AutoShape 2" descr="http://www.clipartbest.com/cliparts/nTE/Kd6/nTEKd6kTA.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4" descr="http://www.clipartbest.com/cliparts/nTE/Kd6/nTEKd6kTA.sv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2" descr="http://www.clipartbest.com/cliparts/7ca/oqA/7caoqAqgi.pn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4151896" y="3529013"/>
            <a:ext cx="2960317" cy="2241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0140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907723474"/>
              </p:ext>
            </p:extLst>
          </p:nvPr>
        </p:nvGraphicFramePr>
        <p:xfrm>
          <a:off x="421217" y="678405"/>
          <a:ext cx="11245850" cy="447676"/>
        </p:xfrm>
        <a:graphic>
          <a:graphicData uri="http://schemas.openxmlformats.org/drawingml/2006/table">
            <a:tbl>
              <a:tblPr>
                <a:tableStyleId>{5C22544A-7EE6-4342-B048-85BDC9FD1C3A}</a:tableStyleId>
              </a:tblPr>
              <a:tblGrid>
                <a:gridCol w="2508250">
                  <a:extLst>
                    <a:ext uri="{9D8B030D-6E8A-4147-A177-3AD203B41FA5}">
                      <a16:colId xmlns:a16="http://schemas.microsoft.com/office/drawing/2014/main" val="20000"/>
                    </a:ext>
                  </a:extLst>
                </a:gridCol>
                <a:gridCol w="1583266">
                  <a:extLst>
                    <a:ext uri="{9D8B030D-6E8A-4147-A177-3AD203B41FA5}">
                      <a16:colId xmlns:a16="http://schemas.microsoft.com/office/drawing/2014/main" val="20001"/>
                    </a:ext>
                  </a:extLst>
                </a:gridCol>
                <a:gridCol w="2738255">
                  <a:extLst>
                    <a:ext uri="{9D8B030D-6E8A-4147-A177-3AD203B41FA5}">
                      <a16:colId xmlns:a16="http://schemas.microsoft.com/office/drawing/2014/main" val="20002"/>
                    </a:ext>
                  </a:extLst>
                </a:gridCol>
                <a:gridCol w="4416079">
                  <a:extLst>
                    <a:ext uri="{9D8B030D-6E8A-4147-A177-3AD203B41FA5}">
                      <a16:colId xmlns:a16="http://schemas.microsoft.com/office/drawing/2014/main" val="20003"/>
                    </a:ext>
                  </a:extLst>
                </a:gridCol>
              </a:tblGrid>
              <a:tr h="447676">
                <a:tc>
                  <a:txBody>
                    <a:bodyPr/>
                    <a:lstStyle/>
                    <a:p>
                      <a:pPr algn="ctr" fontAlgn="ctr"/>
                      <a:r>
                        <a:rPr lang="en-US" sz="2000" u="none" strike="noStrike" dirty="0">
                          <a:solidFill>
                            <a:schemeClr val="bg1"/>
                          </a:solidFill>
                          <a:effectLst/>
                        </a:rPr>
                        <a:t>Title of the Project</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dirty="0">
                          <a:solidFill>
                            <a:schemeClr val="bg1"/>
                          </a:solidFill>
                          <a:effectLst/>
                        </a:rPr>
                        <a:t>Division</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a:solidFill>
                            <a:schemeClr val="bg1"/>
                          </a:solidFill>
                          <a:effectLst/>
                        </a:rPr>
                        <a:t>Purpose/Problem:</a:t>
                      </a:r>
                      <a:endParaRPr lang="en-US" sz="2000" b="0" i="0" u="none" strike="noStrike">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dirty="0">
                          <a:solidFill>
                            <a:schemeClr val="bg1"/>
                          </a:solidFill>
                          <a:effectLst/>
                        </a:rPr>
                        <a:t>Hypothesis/Approach:</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39520265"/>
              </p:ext>
            </p:extLst>
          </p:nvPr>
        </p:nvGraphicFramePr>
        <p:xfrm>
          <a:off x="421218" y="1145661"/>
          <a:ext cx="11228916" cy="3301365"/>
        </p:xfrm>
        <a:graphic>
          <a:graphicData uri="http://schemas.openxmlformats.org/drawingml/2006/table">
            <a:tbl>
              <a:tblPr>
                <a:tableStyleId>{5C22544A-7EE6-4342-B048-85BDC9FD1C3A}</a:tableStyleId>
              </a:tblPr>
              <a:tblGrid>
                <a:gridCol w="2525183">
                  <a:extLst>
                    <a:ext uri="{9D8B030D-6E8A-4147-A177-3AD203B41FA5}">
                      <a16:colId xmlns:a16="http://schemas.microsoft.com/office/drawing/2014/main" val="20000"/>
                    </a:ext>
                  </a:extLst>
                </a:gridCol>
                <a:gridCol w="1583266">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gridCol w="4377267">
                  <a:extLst>
                    <a:ext uri="{9D8B030D-6E8A-4147-A177-3AD203B41FA5}">
                      <a16:colId xmlns:a16="http://schemas.microsoft.com/office/drawing/2014/main" val="20003"/>
                    </a:ext>
                  </a:extLst>
                </a:gridCol>
              </a:tblGrid>
              <a:tr h="3301365">
                <a:tc>
                  <a:txBody>
                    <a:bodyPr/>
                    <a:lstStyle/>
                    <a:p>
                      <a:pPr algn="l" fontAlgn="ctr">
                        <a:lnSpc>
                          <a:spcPct val="150000"/>
                        </a:lnSpc>
                      </a:pPr>
                      <a:r>
                        <a:rPr lang="en-US" sz="2400" u="none" strike="noStrike" dirty="0">
                          <a:effectLst/>
                        </a:rPr>
                        <a:t>Rubber Bands and Energy</a:t>
                      </a:r>
                      <a:endParaRPr lang="en-US" sz="2400" b="0" i="0" u="none" strike="noStrike" dirty="0">
                        <a:solidFill>
                          <a:srgbClr val="000000"/>
                        </a:solidFill>
                        <a:effectLst/>
                        <a:latin typeface="Myriad Pro"/>
                      </a:endParaRPr>
                    </a:p>
                  </a:txBody>
                  <a:tcPr marL="9525" marR="9525" marT="9525" marB="0" anchor="ctr"/>
                </a:tc>
                <a:tc>
                  <a:txBody>
                    <a:bodyPr/>
                    <a:lstStyle/>
                    <a:p>
                      <a:pPr algn="l" fontAlgn="ctr">
                        <a:lnSpc>
                          <a:spcPct val="150000"/>
                        </a:lnSpc>
                      </a:pPr>
                      <a:r>
                        <a:rPr lang="en-US" sz="2400" u="none" strike="noStrike">
                          <a:effectLst/>
                        </a:rPr>
                        <a:t>Junior (5-8)</a:t>
                      </a:r>
                      <a:endParaRPr lang="en-US" sz="2400" b="0" i="0" u="none" strike="noStrike">
                        <a:solidFill>
                          <a:srgbClr val="000000"/>
                        </a:solidFill>
                        <a:effectLst/>
                        <a:latin typeface="Myriad Pro"/>
                      </a:endParaRPr>
                    </a:p>
                  </a:txBody>
                  <a:tcPr marL="9525" marR="9525" marT="9525" marB="0" anchor="ctr"/>
                </a:tc>
                <a:tc>
                  <a:txBody>
                    <a:bodyPr/>
                    <a:lstStyle/>
                    <a:p>
                      <a:pPr algn="l" fontAlgn="ctr">
                        <a:lnSpc>
                          <a:spcPct val="150000"/>
                        </a:lnSpc>
                      </a:pPr>
                      <a:r>
                        <a:rPr lang="en-US" sz="2400" u="none" strike="noStrike">
                          <a:effectLst/>
                        </a:rPr>
                        <a:t>My ruler’s angle might not have been the same every time so that may have messed up my results.</a:t>
                      </a:r>
                      <a:endParaRPr lang="en-US" sz="2400" b="0" i="0" u="none" strike="noStrike">
                        <a:solidFill>
                          <a:srgbClr val="000000"/>
                        </a:solidFill>
                        <a:effectLst/>
                        <a:latin typeface="Myriad Pro"/>
                      </a:endParaRPr>
                    </a:p>
                  </a:txBody>
                  <a:tcPr marL="9525" marR="9525" marT="9525" marB="0" anchor="ctr"/>
                </a:tc>
                <a:tc>
                  <a:txBody>
                    <a:bodyPr/>
                    <a:lstStyle/>
                    <a:p>
                      <a:pPr algn="l" fontAlgn="ctr">
                        <a:lnSpc>
                          <a:spcPct val="150000"/>
                        </a:lnSpc>
                      </a:pPr>
                      <a:r>
                        <a:rPr lang="en-US" sz="2400" u="none" strike="noStrike" dirty="0">
                          <a:effectLst/>
                        </a:rPr>
                        <a:t>If I pull back on the rubber band farther than the rubber band will fly farther.</a:t>
                      </a:r>
                      <a:endParaRPr lang="en-US" sz="2400" b="0" i="0" u="none" strike="noStrike" dirty="0">
                        <a:solidFill>
                          <a:srgbClr val="000000"/>
                        </a:solidFill>
                        <a:effectLst/>
                        <a:latin typeface="Myriad Pro"/>
                      </a:endParaRPr>
                    </a:p>
                  </a:txBody>
                  <a:tcPr marL="9525" marR="9525" marT="9525" marB="0" anchor="ctr"/>
                </a:tc>
                <a:extLst>
                  <a:ext uri="{0D108BD9-81ED-4DB2-BD59-A6C34878D82A}">
                    <a16:rowId xmlns:a16="http://schemas.microsoft.com/office/drawing/2014/main" val="10000"/>
                  </a:ext>
                </a:extLst>
              </a:tr>
            </a:tbl>
          </a:graphicData>
        </a:graphic>
      </p:graphicFrame>
      <p:pic>
        <p:nvPicPr>
          <p:cNvPr id="4" name="Picture 2" descr="http://www.clipartbest.com/cliparts/7ca/oqA/7caoqAqgi.pn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880908" y="1890713"/>
            <a:ext cx="2960317" cy="2241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22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63393366"/>
              </p:ext>
            </p:extLst>
          </p:nvPr>
        </p:nvGraphicFramePr>
        <p:xfrm>
          <a:off x="421217" y="678405"/>
          <a:ext cx="11245850" cy="447676"/>
        </p:xfrm>
        <a:graphic>
          <a:graphicData uri="http://schemas.openxmlformats.org/drawingml/2006/table">
            <a:tbl>
              <a:tblPr>
                <a:tableStyleId>{5C22544A-7EE6-4342-B048-85BDC9FD1C3A}</a:tableStyleId>
              </a:tblPr>
              <a:tblGrid>
                <a:gridCol w="2508250">
                  <a:extLst>
                    <a:ext uri="{9D8B030D-6E8A-4147-A177-3AD203B41FA5}">
                      <a16:colId xmlns:a16="http://schemas.microsoft.com/office/drawing/2014/main" val="20000"/>
                    </a:ext>
                  </a:extLst>
                </a:gridCol>
                <a:gridCol w="1583266">
                  <a:extLst>
                    <a:ext uri="{9D8B030D-6E8A-4147-A177-3AD203B41FA5}">
                      <a16:colId xmlns:a16="http://schemas.microsoft.com/office/drawing/2014/main" val="20001"/>
                    </a:ext>
                  </a:extLst>
                </a:gridCol>
                <a:gridCol w="2738255">
                  <a:extLst>
                    <a:ext uri="{9D8B030D-6E8A-4147-A177-3AD203B41FA5}">
                      <a16:colId xmlns:a16="http://schemas.microsoft.com/office/drawing/2014/main" val="20002"/>
                    </a:ext>
                  </a:extLst>
                </a:gridCol>
                <a:gridCol w="4416079">
                  <a:extLst>
                    <a:ext uri="{9D8B030D-6E8A-4147-A177-3AD203B41FA5}">
                      <a16:colId xmlns:a16="http://schemas.microsoft.com/office/drawing/2014/main" val="20003"/>
                    </a:ext>
                  </a:extLst>
                </a:gridCol>
              </a:tblGrid>
              <a:tr h="447676">
                <a:tc>
                  <a:txBody>
                    <a:bodyPr/>
                    <a:lstStyle/>
                    <a:p>
                      <a:pPr algn="ctr" fontAlgn="ctr"/>
                      <a:r>
                        <a:rPr lang="en-US" sz="2000" u="none" strike="noStrike" dirty="0">
                          <a:solidFill>
                            <a:schemeClr val="bg1"/>
                          </a:solidFill>
                          <a:effectLst/>
                        </a:rPr>
                        <a:t>Title of the Project</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dirty="0">
                          <a:solidFill>
                            <a:schemeClr val="bg1"/>
                          </a:solidFill>
                          <a:effectLst/>
                        </a:rPr>
                        <a:t>Division</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a:solidFill>
                            <a:schemeClr val="bg1"/>
                          </a:solidFill>
                          <a:effectLst/>
                        </a:rPr>
                        <a:t>Purpose/Problem:</a:t>
                      </a:r>
                      <a:endParaRPr lang="en-US" sz="2000" b="0" i="0" u="none" strike="noStrike">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dirty="0">
                          <a:solidFill>
                            <a:schemeClr val="bg1"/>
                          </a:solidFill>
                          <a:effectLst/>
                        </a:rPr>
                        <a:t>Hypothesis/Approach:</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extLst>
                  <a:ext uri="{0D108BD9-81ED-4DB2-BD59-A6C34878D82A}">
                    <a16:rowId xmlns:a16="http://schemas.microsoft.com/office/drawing/2014/main" val="10000"/>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170756695"/>
              </p:ext>
            </p:extLst>
          </p:nvPr>
        </p:nvGraphicFramePr>
        <p:xfrm>
          <a:off x="395814" y="1202267"/>
          <a:ext cx="11279718" cy="4398645"/>
        </p:xfrm>
        <a:graphic>
          <a:graphicData uri="http://schemas.openxmlformats.org/drawingml/2006/table">
            <a:tbl>
              <a:tblPr>
                <a:tableStyleId>{5C22544A-7EE6-4342-B048-85BDC9FD1C3A}</a:tableStyleId>
              </a:tblPr>
              <a:tblGrid>
                <a:gridCol w="2533653">
                  <a:extLst>
                    <a:ext uri="{9D8B030D-6E8A-4147-A177-3AD203B41FA5}">
                      <a16:colId xmlns:a16="http://schemas.microsoft.com/office/drawing/2014/main" val="20000"/>
                    </a:ext>
                  </a:extLst>
                </a:gridCol>
                <a:gridCol w="1591733">
                  <a:extLst>
                    <a:ext uri="{9D8B030D-6E8A-4147-A177-3AD203B41FA5}">
                      <a16:colId xmlns:a16="http://schemas.microsoft.com/office/drawing/2014/main" val="20001"/>
                    </a:ext>
                  </a:extLst>
                </a:gridCol>
                <a:gridCol w="2734733">
                  <a:extLst>
                    <a:ext uri="{9D8B030D-6E8A-4147-A177-3AD203B41FA5}">
                      <a16:colId xmlns:a16="http://schemas.microsoft.com/office/drawing/2014/main" val="20002"/>
                    </a:ext>
                  </a:extLst>
                </a:gridCol>
                <a:gridCol w="4419599">
                  <a:extLst>
                    <a:ext uri="{9D8B030D-6E8A-4147-A177-3AD203B41FA5}">
                      <a16:colId xmlns:a16="http://schemas.microsoft.com/office/drawing/2014/main" val="20003"/>
                    </a:ext>
                  </a:extLst>
                </a:gridCol>
              </a:tblGrid>
              <a:tr h="3667125">
                <a:tc>
                  <a:txBody>
                    <a:bodyPr/>
                    <a:lstStyle/>
                    <a:p>
                      <a:pPr algn="l" fontAlgn="ctr">
                        <a:lnSpc>
                          <a:spcPct val="200000"/>
                        </a:lnSpc>
                      </a:pPr>
                      <a:r>
                        <a:rPr lang="en-US" sz="2400" u="none" strike="noStrike" dirty="0">
                          <a:effectLst/>
                        </a:rPr>
                        <a:t>Can milk be turned into plastic?!</a:t>
                      </a:r>
                      <a:endParaRPr lang="en-US" sz="2400" b="0" i="0" u="none" strike="noStrike" dirty="0">
                        <a:solidFill>
                          <a:srgbClr val="000000"/>
                        </a:solidFill>
                        <a:effectLst/>
                        <a:latin typeface="Myriad Pro"/>
                      </a:endParaRPr>
                    </a:p>
                  </a:txBody>
                  <a:tcPr marL="9525" marR="9525" marT="9525" marB="0" anchor="ctr"/>
                </a:tc>
                <a:tc>
                  <a:txBody>
                    <a:bodyPr/>
                    <a:lstStyle/>
                    <a:p>
                      <a:pPr algn="l" fontAlgn="ctr">
                        <a:lnSpc>
                          <a:spcPct val="200000"/>
                        </a:lnSpc>
                      </a:pPr>
                      <a:r>
                        <a:rPr lang="en-US" sz="2400" u="none" strike="noStrike">
                          <a:effectLst/>
                        </a:rPr>
                        <a:t>Senior (9-12)</a:t>
                      </a:r>
                      <a:endParaRPr lang="en-US" sz="2400" b="0" i="0" u="none" strike="noStrike">
                        <a:solidFill>
                          <a:srgbClr val="000000"/>
                        </a:solidFill>
                        <a:effectLst/>
                        <a:latin typeface="Myriad Pro"/>
                      </a:endParaRPr>
                    </a:p>
                  </a:txBody>
                  <a:tcPr marL="9525" marR="9525" marT="9525" marB="0" anchor="ctr"/>
                </a:tc>
                <a:tc>
                  <a:txBody>
                    <a:bodyPr/>
                    <a:lstStyle/>
                    <a:p>
                      <a:pPr algn="l" fontAlgn="ctr">
                        <a:lnSpc>
                          <a:spcPct val="200000"/>
                        </a:lnSpc>
                      </a:pPr>
                      <a:r>
                        <a:rPr lang="en-US" sz="2400" u="none" strike="noStrike">
                          <a:effectLst/>
                        </a:rPr>
                        <a:t>The point of this experiment was to see if milk could be turned into a plastic.</a:t>
                      </a:r>
                      <a:endParaRPr lang="en-US" sz="2400" b="0" i="0" u="none" strike="noStrike">
                        <a:solidFill>
                          <a:srgbClr val="000000"/>
                        </a:solidFill>
                        <a:effectLst/>
                        <a:latin typeface="Myriad Pro"/>
                      </a:endParaRPr>
                    </a:p>
                  </a:txBody>
                  <a:tcPr marL="9525" marR="9525" marT="9525" marB="0" anchor="ctr"/>
                </a:tc>
                <a:tc>
                  <a:txBody>
                    <a:bodyPr/>
                    <a:lstStyle/>
                    <a:p>
                      <a:pPr algn="l" fontAlgn="ctr">
                        <a:lnSpc>
                          <a:spcPct val="200000"/>
                        </a:lnSpc>
                      </a:pPr>
                      <a:r>
                        <a:rPr lang="en-US" sz="2400" u="none" strike="noStrike" dirty="0">
                          <a:effectLst/>
                        </a:rPr>
                        <a:t>If it is believed that margarine, a product of milk and butter, which another product of milk can be turned into plastic, then milk it's self can be turned into plastic.</a:t>
                      </a:r>
                      <a:endParaRPr lang="en-US" sz="2400" b="0" i="0" u="none" strike="noStrike" dirty="0">
                        <a:solidFill>
                          <a:srgbClr val="000000"/>
                        </a:solidFill>
                        <a:effectLst/>
                        <a:latin typeface="Myriad Pro"/>
                      </a:endParaRPr>
                    </a:p>
                  </a:txBody>
                  <a:tcPr marL="9525" marR="9525" marT="9525" marB="0" anchor="ctr"/>
                </a:tc>
                <a:extLst>
                  <a:ext uri="{0D108BD9-81ED-4DB2-BD59-A6C34878D82A}">
                    <a16:rowId xmlns:a16="http://schemas.microsoft.com/office/drawing/2014/main" val="10000"/>
                  </a:ext>
                </a:extLst>
              </a:tr>
            </a:tbl>
          </a:graphicData>
        </a:graphic>
      </p:graphicFrame>
      <p:pic>
        <p:nvPicPr>
          <p:cNvPr id="4" name="Picture 2" descr="http://www.clipartbest.com/cliparts/7ca/oqA/7caoqAqgi.pn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880908" y="1890713"/>
            <a:ext cx="2960317" cy="2241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41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635824355"/>
              </p:ext>
            </p:extLst>
          </p:nvPr>
        </p:nvGraphicFramePr>
        <p:xfrm>
          <a:off x="421217" y="678405"/>
          <a:ext cx="11245850" cy="447676"/>
        </p:xfrm>
        <a:graphic>
          <a:graphicData uri="http://schemas.openxmlformats.org/drawingml/2006/table">
            <a:tbl>
              <a:tblPr>
                <a:tableStyleId>{5C22544A-7EE6-4342-B048-85BDC9FD1C3A}</a:tableStyleId>
              </a:tblPr>
              <a:tblGrid>
                <a:gridCol w="2508250">
                  <a:extLst>
                    <a:ext uri="{9D8B030D-6E8A-4147-A177-3AD203B41FA5}">
                      <a16:colId xmlns:a16="http://schemas.microsoft.com/office/drawing/2014/main" val="20000"/>
                    </a:ext>
                  </a:extLst>
                </a:gridCol>
                <a:gridCol w="1583266">
                  <a:extLst>
                    <a:ext uri="{9D8B030D-6E8A-4147-A177-3AD203B41FA5}">
                      <a16:colId xmlns:a16="http://schemas.microsoft.com/office/drawing/2014/main" val="20001"/>
                    </a:ext>
                  </a:extLst>
                </a:gridCol>
                <a:gridCol w="2738255">
                  <a:extLst>
                    <a:ext uri="{9D8B030D-6E8A-4147-A177-3AD203B41FA5}">
                      <a16:colId xmlns:a16="http://schemas.microsoft.com/office/drawing/2014/main" val="20002"/>
                    </a:ext>
                  </a:extLst>
                </a:gridCol>
                <a:gridCol w="4416079">
                  <a:extLst>
                    <a:ext uri="{9D8B030D-6E8A-4147-A177-3AD203B41FA5}">
                      <a16:colId xmlns:a16="http://schemas.microsoft.com/office/drawing/2014/main" val="20003"/>
                    </a:ext>
                  </a:extLst>
                </a:gridCol>
              </a:tblGrid>
              <a:tr h="447676">
                <a:tc>
                  <a:txBody>
                    <a:bodyPr/>
                    <a:lstStyle/>
                    <a:p>
                      <a:pPr algn="ctr" fontAlgn="ctr"/>
                      <a:r>
                        <a:rPr lang="en-US" sz="2000" u="none" strike="noStrike" dirty="0">
                          <a:solidFill>
                            <a:schemeClr val="bg1"/>
                          </a:solidFill>
                          <a:effectLst/>
                        </a:rPr>
                        <a:t>Title of the Project</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dirty="0">
                          <a:solidFill>
                            <a:schemeClr val="bg1"/>
                          </a:solidFill>
                          <a:effectLst/>
                        </a:rPr>
                        <a:t>Division</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a:solidFill>
                            <a:schemeClr val="bg1"/>
                          </a:solidFill>
                          <a:effectLst/>
                        </a:rPr>
                        <a:t>Purpose/Problem:</a:t>
                      </a:r>
                      <a:endParaRPr lang="en-US" sz="2000" b="0" i="0" u="none" strike="noStrike">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dirty="0">
                          <a:solidFill>
                            <a:schemeClr val="bg1"/>
                          </a:solidFill>
                          <a:effectLst/>
                        </a:rPr>
                        <a:t>Hypothesis/Approach:</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extLst>
                  <a:ext uri="{0D108BD9-81ED-4DB2-BD59-A6C34878D82A}">
                    <a16:rowId xmlns:a16="http://schemas.microsoft.com/office/drawing/2014/main" val="1000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40848285"/>
              </p:ext>
            </p:extLst>
          </p:nvPr>
        </p:nvGraphicFramePr>
        <p:xfrm>
          <a:off x="429682" y="1185333"/>
          <a:ext cx="11042650" cy="3667125"/>
        </p:xfrm>
        <a:graphic>
          <a:graphicData uri="http://schemas.openxmlformats.org/drawingml/2006/table">
            <a:tbl>
              <a:tblPr>
                <a:tableStyleId>{5C22544A-7EE6-4342-B048-85BDC9FD1C3A}</a:tableStyleId>
              </a:tblPr>
              <a:tblGrid>
                <a:gridCol w="2499784">
                  <a:extLst>
                    <a:ext uri="{9D8B030D-6E8A-4147-A177-3AD203B41FA5}">
                      <a16:colId xmlns:a16="http://schemas.microsoft.com/office/drawing/2014/main" val="20000"/>
                    </a:ext>
                  </a:extLst>
                </a:gridCol>
                <a:gridCol w="1591734">
                  <a:extLst>
                    <a:ext uri="{9D8B030D-6E8A-4147-A177-3AD203B41FA5}">
                      <a16:colId xmlns:a16="http://schemas.microsoft.com/office/drawing/2014/main" val="20001"/>
                    </a:ext>
                  </a:extLst>
                </a:gridCol>
                <a:gridCol w="2726267">
                  <a:extLst>
                    <a:ext uri="{9D8B030D-6E8A-4147-A177-3AD203B41FA5}">
                      <a16:colId xmlns:a16="http://schemas.microsoft.com/office/drawing/2014/main" val="20002"/>
                    </a:ext>
                  </a:extLst>
                </a:gridCol>
                <a:gridCol w="4224865">
                  <a:extLst>
                    <a:ext uri="{9D8B030D-6E8A-4147-A177-3AD203B41FA5}">
                      <a16:colId xmlns:a16="http://schemas.microsoft.com/office/drawing/2014/main" val="20003"/>
                    </a:ext>
                  </a:extLst>
                </a:gridCol>
              </a:tblGrid>
              <a:tr h="2935605">
                <a:tc>
                  <a:txBody>
                    <a:bodyPr/>
                    <a:lstStyle/>
                    <a:p>
                      <a:pPr algn="l" fontAlgn="ctr">
                        <a:lnSpc>
                          <a:spcPct val="200000"/>
                        </a:lnSpc>
                      </a:pPr>
                      <a:r>
                        <a:rPr lang="en-US" sz="2400" u="none" strike="noStrike" dirty="0">
                          <a:effectLst/>
                        </a:rPr>
                        <a:t>The power of bleach</a:t>
                      </a:r>
                      <a:endParaRPr lang="en-US" sz="2400" b="0" i="0" u="none" strike="noStrike" dirty="0">
                        <a:solidFill>
                          <a:srgbClr val="000000"/>
                        </a:solidFill>
                        <a:effectLst/>
                        <a:latin typeface="Myriad Pro"/>
                      </a:endParaRPr>
                    </a:p>
                  </a:txBody>
                  <a:tcPr marL="9525" marR="9525" marT="9525" marB="0" anchor="ctr"/>
                </a:tc>
                <a:tc>
                  <a:txBody>
                    <a:bodyPr/>
                    <a:lstStyle/>
                    <a:p>
                      <a:pPr algn="l" fontAlgn="ctr">
                        <a:lnSpc>
                          <a:spcPct val="200000"/>
                        </a:lnSpc>
                      </a:pPr>
                      <a:r>
                        <a:rPr lang="en-US" sz="2000" u="none" strike="noStrike" dirty="0">
                          <a:effectLst/>
                        </a:rPr>
                        <a:t>Senior (9-12)</a:t>
                      </a:r>
                      <a:endParaRPr lang="en-US" sz="2000" b="0" i="0" u="none" strike="noStrike" dirty="0">
                        <a:solidFill>
                          <a:srgbClr val="000000"/>
                        </a:solidFill>
                        <a:effectLst/>
                        <a:latin typeface="Myriad Pro"/>
                      </a:endParaRPr>
                    </a:p>
                  </a:txBody>
                  <a:tcPr marL="9525" marR="9525" marT="9525" marB="0" anchor="ctr"/>
                </a:tc>
                <a:tc>
                  <a:txBody>
                    <a:bodyPr/>
                    <a:lstStyle/>
                    <a:p>
                      <a:pPr algn="l" fontAlgn="ctr">
                        <a:lnSpc>
                          <a:spcPct val="200000"/>
                        </a:lnSpc>
                      </a:pPr>
                      <a:r>
                        <a:rPr lang="en-US" sz="2400" u="none" strike="noStrike" dirty="0">
                          <a:effectLst/>
                        </a:rPr>
                        <a:t>I wanted to see what will happen when I put the food coloring inside the bleach</a:t>
                      </a:r>
                      <a:endParaRPr lang="en-US" sz="2400" b="0" i="0" u="none" strike="noStrike" dirty="0">
                        <a:solidFill>
                          <a:srgbClr val="000000"/>
                        </a:solidFill>
                        <a:effectLst/>
                        <a:latin typeface="Myriad Pro"/>
                      </a:endParaRPr>
                    </a:p>
                  </a:txBody>
                  <a:tcPr marL="9525" marR="9525" marT="9525" marB="0" anchor="ctr"/>
                </a:tc>
                <a:tc>
                  <a:txBody>
                    <a:bodyPr/>
                    <a:lstStyle/>
                    <a:p>
                      <a:pPr algn="l" fontAlgn="ctr">
                        <a:lnSpc>
                          <a:spcPct val="200000"/>
                        </a:lnSpc>
                      </a:pPr>
                      <a:r>
                        <a:rPr lang="en-US" sz="2400" u="none" strike="noStrike" dirty="0">
                          <a:effectLst/>
                        </a:rPr>
                        <a:t>I think that when I put the food coloring inside the bleach it will turn clear</a:t>
                      </a:r>
                      <a:endParaRPr lang="en-US" sz="2400" b="0" i="0" u="none" strike="noStrike" dirty="0">
                        <a:solidFill>
                          <a:srgbClr val="000000"/>
                        </a:solidFill>
                        <a:effectLst/>
                        <a:latin typeface="Myriad Pro"/>
                      </a:endParaRPr>
                    </a:p>
                  </a:txBody>
                  <a:tcPr marL="9525" marR="9525" marT="9525" marB="0" anchor="ctr"/>
                </a:tc>
                <a:extLst>
                  <a:ext uri="{0D108BD9-81ED-4DB2-BD59-A6C34878D82A}">
                    <a16:rowId xmlns:a16="http://schemas.microsoft.com/office/drawing/2014/main" val="10000"/>
                  </a:ext>
                </a:extLst>
              </a:tr>
            </a:tbl>
          </a:graphicData>
        </a:graphic>
      </p:graphicFrame>
      <p:pic>
        <p:nvPicPr>
          <p:cNvPr id="4098" name="Picture 2" descr="http://www.clipartbest.com/cliparts/7ca/oqA/7caoqAqgi.pn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880908" y="1890713"/>
            <a:ext cx="2960317" cy="2241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526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fltVal val="0"/>
                                          </p:val>
                                        </p:tav>
                                        <p:tav tm="100000">
                                          <p:val>
                                            <p:strVal val="#ppt_w"/>
                                          </p:val>
                                        </p:tav>
                                      </p:tavLst>
                                    </p:anim>
                                    <p:anim calcmode="lin" valueType="num">
                                      <p:cBhvr>
                                        <p:cTn id="8" dur="1000" fill="hold"/>
                                        <p:tgtEl>
                                          <p:spTgt spid="4098"/>
                                        </p:tgtEl>
                                        <p:attrNameLst>
                                          <p:attrName>ppt_h</p:attrName>
                                        </p:attrNameLst>
                                      </p:cBhvr>
                                      <p:tavLst>
                                        <p:tav tm="0">
                                          <p:val>
                                            <p:fltVal val="0"/>
                                          </p:val>
                                        </p:tav>
                                        <p:tav tm="100000">
                                          <p:val>
                                            <p:strVal val="#ppt_h"/>
                                          </p:val>
                                        </p:tav>
                                      </p:tavLst>
                                    </p:anim>
                                    <p:anim calcmode="lin" valueType="num">
                                      <p:cBhvr>
                                        <p:cTn id="9" dur="1000" fill="hold"/>
                                        <p:tgtEl>
                                          <p:spTgt spid="4098"/>
                                        </p:tgtEl>
                                        <p:attrNameLst>
                                          <p:attrName>style.rotation</p:attrName>
                                        </p:attrNameLst>
                                      </p:cBhvr>
                                      <p:tavLst>
                                        <p:tav tm="0">
                                          <p:val>
                                            <p:fltVal val="90"/>
                                          </p:val>
                                        </p:tav>
                                        <p:tav tm="100000">
                                          <p:val>
                                            <p:fltVal val="0"/>
                                          </p:val>
                                        </p:tav>
                                      </p:tavLst>
                                    </p:anim>
                                    <p:animEffect transition="in" filter="fade">
                                      <p:cBhvr>
                                        <p:cTn id="10" dur="1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62161340"/>
              </p:ext>
            </p:extLst>
          </p:nvPr>
        </p:nvGraphicFramePr>
        <p:xfrm>
          <a:off x="421217" y="678405"/>
          <a:ext cx="11245850" cy="447676"/>
        </p:xfrm>
        <a:graphic>
          <a:graphicData uri="http://schemas.openxmlformats.org/drawingml/2006/table">
            <a:tbl>
              <a:tblPr>
                <a:tableStyleId>{5C22544A-7EE6-4342-B048-85BDC9FD1C3A}</a:tableStyleId>
              </a:tblPr>
              <a:tblGrid>
                <a:gridCol w="2508250">
                  <a:extLst>
                    <a:ext uri="{9D8B030D-6E8A-4147-A177-3AD203B41FA5}">
                      <a16:colId xmlns:a16="http://schemas.microsoft.com/office/drawing/2014/main" val="20000"/>
                    </a:ext>
                  </a:extLst>
                </a:gridCol>
                <a:gridCol w="1583266">
                  <a:extLst>
                    <a:ext uri="{9D8B030D-6E8A-4147-A177-3AD203B41FA5}">
                      <a16:colId xmlns:a16="http://schemas.microsoft.com/office/drawing/2014/main" val="20001"/>
                    </a:ext>
                  </a:extLst>
                </a:gridCol>
                <a:gridCol w="2738255">
                  <a:extLst>
                    <a:ext uri="{9D8B030D-6E8A-4147-A177-3AD203B41FA5}">
                      <a16:colId xmlns:a16="http://schemas.microsoft.com/office/drawing/2014/main" val="20002"/>
                    </a:ext>
                  </a:extLst>
                </a:gridCol>
                <a:gridCol w="4416079">
                  <a:extLst>
                    <a:ext uri="{9D8B030D-6E8A-4147-A177-3AD203B41FA5}">
                      <a16:colId xmlns:a16="http://schemas.microsoft.com/office/drawing/2014/main" val="20003"/>
                    </a:ext>
                  </a:extLst>
                </a:gridCol>
              </a:tblGrid>
              <a:tr h="447676">
                <a:tc>
                  <a:txBody>
                    <a:bodyPr/>
                    <a:lstStyle/>
                    <a:p>
                      <a:pPr algn="ctr" fontAlgn="ctr"/>
                      <a:r>
                        <a:rPr lang="en-US" sz="2000" u="none" strike="noStrike" dirty="0">
                          <a:solidFill>
                            <a:schemeClr val="bg1"/>
                          </a:solidFill>
                          <a:effectLst/>
                        </a:rPr>
                        <a:t>Title of the Project</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dirty="0">
                          <a:solidFill>
                            <a:schemeClr val="bg1"/>
                          </a:solidFill>
                          <a:effectLst/>
                        </a:rPr>
                        <a:t>Division</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a:solidFill>
                            <a:schemeClr val="bg1"/>
                          </a:solidFill>
                          <a:effectLst/>
                        </a:rPr>
                        <a:t>Purpose/Problem:</a:t>
                      </a:r>
                      <a:endParaRPr lang="en-US" sz="2000" b="0" i="0" u="none" strike="noStrike">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dirty="0">
                          <a:solidFill>
                            <a:schemeClr val="bg1"/>
                          </a:solidFill>
                          <a:effectLst/>
                        </a:rPr>
                        <a:t>Hypothesis/Approach:</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extLst>
                  <a:ext uri="{0D108BD9-81ED-4DB2-BD59-A6C34878D82A}">
                    <a16:rowId xmlns:a16="http://schemas.microsoft.com/office/drawing/2014/main" val="10000"/>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845791331"/>
              </p:ext>
            </p:extLst>
          </p:nvPr>
        </p:nvGraphicFramePr>
        <p:xfrm>
          <a:off x="387348" y="1357313"/>
          <a:ext cx="11279718" cy="4398645"/>
        </p:xfrm>
        <a:graphic>
          <a:graphicData uri="http://schemas.openxmlformats.org/drawingml/2006/table">
            <a:tbl>
              <a:tblPr>
                <a:tableStyleId>{5C22544A-7EE6-4342-B048-85BDC9FD1C3A}</a:tableStyleId>
              </a:tblPr>
              <a:tblGrid>
                <a:gridCol w="2550585">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2724954">
                  <a:extLst>
                    <a:ext uri="{9D8B030D-6E8A-4147-A177-3AD203B41FA5}">
                      <a16:colId xmlns:a16="http://schemas.microsoft.com/office/drawing/2014/main" val="20002"/>
                    </a:ext>
                  </a:extLst>
                </a:gridCol>
                <a:gridCol w="4429379">
                  <a:extLst>
                    <a:ext uri="{9D8B030D-6E8A-4147-A177-3AD203B41FA5}">
                      <a16:colId xmlns:a16="http://schemas.microsoft.com/office/drawing/2014/main" val="20003"/>
                    </a:ext>
                  </a:extLst>
                </a:gridCol>
              </a:tblGrid>
              <a:tr h="3301365">
                <a:tc>
                  <a:txBody>
                    <a:bodyPr/>
                    <a:lstStyle/>
                    <a:p>
                      <a:pPr algn="l" fontAlgn="ctr">
                        <a:lnSpc>
                          <a:spcPct val="150000"/>
                        </a:lnSpc>
                      </a:pPr>
                      <a:r>
                        <a:rPr lang="en-US" sz="2400" u="none" strike="noStrike" dirty="0">
                          <a:effectLst/>
                        </a:rPr>
                        <a:t>Heavy Metals and Aquatic Environments</a:t>
                      </a:r>
                      <a:endParaRPr lang="en-US" sz="2400" b="0" i="0" u="none" strike="noStrike" dirty="0">
                        <a:solidFill>
                          <a:srgbClr val="000000"/>
                        </a:solidFill>
                        <a:effectLst/>
                        <a:latin typeface="Myriad Pro"/>
                      </a:endParaRPr>
                    </a:p>
                  </a:txBody>
                  <a:tcPr marL="9525" marR="9525" marT="9525" marB="0" anchor="ctr"/>
                </a:tc>
                <a:tc>
                  <a:txBody>
                    <a:bodyPr/>
                    <a:lstStyle/>
                    <a:p>
                      <a:pPr algn="l" fontAlgn="ctr">
                        <a:lnSpc>
                          <a:spcPct val="150000"/>
                        </a:lnSpc>
                      </a:pPr>
                      <a:r>
                        <a:rPr lang="en-US" sz="2400" u="none" strike="noStrike" dirty="0">
                          <a:effectLst/>
                        </a:rPr>
                        <a:t>Junior (5-8)</a:t>
                      </a:r>
                      <a:endParaRPr lang="en-US" sz="2400" b="0" i="0" u="none" strike="noStrike" dirty="0">
                        <a:solidFill>
                          <a:srgbClr val="000000"/>
                        </a:solidFill>
                        <a:effectLst/>
                        <a:latin typeface="Myriad Pro"/>
                      </a:endParaRPr>
                    </a:p>
                  </a:txBody>
                  <a:tcPr marL="9525" marR="9525" marT="9525" marB="0" anchor="ctr"/>
                </a:tc>
                <a:tc>
                  <a:txBody>
                    <a:bodyPr/>
                    <a:lstStyle/>
                    <a:p>
                      <a:pPr algn="l" fontAlgn="ctr">
                        <a:lnSpc>
                          <a:spcPct val="150000"/>
                        </a:lnSpc>
                      </a:pPr>
                      <a:r>
                        <a:rPr lang="en-US" sz="2400" u="none" strike="noStrike">
                          <a:effectLst/>
                        </a:rPr>
                        <a:t>The purpose of this project is to observe which common heavy metal has the largest effect on aquatic ecosystems.</a:t>
                      </a:r>
                      <a:endParaRPr lang="en-US" sz="2400" b="0" i="0" u="none" strike="noStrike">
                        <a:solidFill>
                          <a:srgbClr val="000000"/>
                        </a:solidFill>
                        <a:effectLst/>
                        <a:latin typeface="Myriad Pro"/>
                      </a:endParaRPr>
                    </a:p>
                  </a:txBody>
                  <a:tcPr marL="9525" marR="9525" marT="9525" marB="0" anchor="ctr"/>
                </a:tc>
                <a:tc>
                  <a:txBody>
                    <a:bodyPr/>
                    <a:lstStyle/>
                    <a:p>
                      <a:pPr algn="l" fontAlgn="ctr">
                        <a:lnSpc>
                          <a:spcPct val="150000"/>
                        </a:lnSpc>
                      </a:pPr>
                      <a:r>
                        <a:rPr lang="en-US" sz="2400" u="none" strike="noStrike" dirty="0">
                          <a:effectLst/>
                        </a:rPr>
                        <a:t>The experimenter's hypothesis is that nickel chloride would have the biggest impact on plants, since it is the most toxic out of the heavy metals used, and it's also the least naturally occurring.</a:t>
                      </a:r>
                      <a:endParaRPr lang="en-US" sz="2400" b="0" i="0" u="none" strike="noStrike" dirty="0">
                        <a:solidFill>
                          <a:srgbClr val="000000"/>
                        </a:solidFill>
                        <a:effectLst/>
                        <a:latin typeface="Myriad Pro"/>
                      </a:endParaRPr>
                    </a:p>
                  </a:txBody>
                  <a:tcPr marL="9525" marR="9525" marT="9525" marB="0" anchor="ctr"/>
                </a:tc>
                <a:extLst>
                  <a:ext uri="{0D108BD9-81ED-4DB2-BD59-A6C34878D82A}">
                    <a16:rowId xmlns:a16="http://schemas.microsoft.com/office/drawing/2014/main" val="10000"/>
                  </a:ext>
                </a:extLst>
              </a:tr>
            </a:tbl>
          </a:graphicData>
        </a:graphic>
      </p:graphicFrame>
      <p:pic>
        <p:nvPicPr>
          <p:cNvPr id="5122" name="Picture 2" descr="http://www.clker.com/cliparts/e/2/a/d/1206574733930851359Ryan_Taylor_Green_Tick.svg.h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1176" y="1498600"/>
            <a:ext cx="3580448" cy="4121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07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fltVal val="0"/>
                                          </p:val>
                                        </p:tav>
                                        <p:tav tm="100000">
                                          <p:val>
                                            <p:strVal val="#ppt_w"/>
                                          </p:val>
                                        </p:tav>
                                      </p:tavLst>
                                    </p:anim>
                                    <p:anim calcmode="lin" valueType="num">
                                      <p:cBhvr>
                                        <p:cTn id="8" dur="1000" fill="hold"/>
                                        <p:tgtEl>
                                          <p:spTgt spid="5122"/>
                                        </p:tgtEl>
                                        <p:attrNameLst>
                                          <p:attrName>ppt_h</p:attrName>
                                        </p:attrNameLst>
                                      </p:cBhvr>
                                      <p:tavLst>
                                        <p:tav tm="0">
                                          <p:val>
                                            <p:fltVal val="0"/>
                                          </p:val>
                                        </p:tav>
                                        <p:tav tm="100000">
                                          <p:val>
                                            <p:strVal val="#ppt_h"/>
                                          </p:val>
                                        </p:tav>
                                      </p:tavLst>
                                    </p:anim>
                                    <p:anim calcmode="lin" valueType="num">
                                      <p:cBhvr>
                                        <p:cTn id="9" dur="1000" fill="hold"/>
                                        <p:tgtEl>
                                          <p:spTgt spid="5122"/>
                                        </p:tgtEl>
                                        <p:attrNameLst>
                                          <p:attrName>style.rotation</p:attrName>
                                        </p:attrNameLst>
                                      </p:cBhvr>
                                      <p:tavLst>
                                        <p:tav tm="0">
                                          <p:val>
                                            <p:fltVal val="90"/>
                                          </p:val>
                                        </p:tav>
                                        <p:tav tm="100000">
                                          <p:val>
                                            <p:fltVal val="0"/>
                                          </p:val>
                                        </p:tav>
                                      </p:tavLst>
                                    </p:anim>
                                    <p:animEffect transition="in" filter="fade">
                                      <p:cBhvr>
                                        <p:cTn id="10"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133600" y="287338"/>
            <a:ext cx="10058400" cy="1449387"/>
          </a:xfrm>
        </p:spPr>
        <p:txBody>
          <a:bodyPr/>
          <a:lstStyle/>
          <a:p>
            <a:r>
              <a:rPr lang="en-US" dirty="0"/>
              <a:t>CONSEF - Deadlines</a:t>
            </a:r>
          </a:p>
        </p:txBody>
      </p:sp>
      <p:sp>
        <p:nvSpPr>
          <p:cNvPr id="3" name="Content Placeholder 2"/>
          <p:cNvSpPr>
            <a:spLocks noGrp="1"/>
          </p:cNvSpPr>
          <p:nvPr>
            <p:ph idx="4294967295"/>
          </p:nvPr>
        </p:nvSpPr>
        <p:spPr>
          <a:xfrm>
            <a:off x="2133600" y="1846263"/>
            <a:ext cx="10058400" cy="4022725"/>
          </a:xfrm>
        </p:spPr>
        <p:txBody>
          <a:bodyPr>
            <a:normAutofit fontScale="92500" lnSpcReduction="10000"/>
          </a:bodyPr>
          <a:lstStyle/>
          <a:p>
            <a:pPr fontAlgn="base">
              <a:lnSpc>
                <a:spcPct val="200000"/>
              </a:lnSpc>
            </a:pPr>
            <a:r>
              <a:rPr lang="en-US" dirty="0"/>
              <a:t>Design Contest: Dec 14, 2018</a:t>
            </a:r>
            <a:br>
              <a:rPr lang="en-US" dirty="0"/>
            </a:br>
            <a:r>
              <a:rPr lang="en-US" dirty="0"/>
              <a:t>Early Bird School Registration: Dec 14, 2018 ($100)</a:t>
            </a:r>
            <a:br>
              <a:rPr lang="en-US" dirty="0"/>
            </a:br>
            <a:r>
              <a:rPr lang="en-US" dirty="0"/>
              <a:t>Late registration: Feb 22, 2019 ($160)</a:t>
            </a:r>
            <a:br>
              <a:rPr lang="en-US" dirty="0"/>
            </a:br>
            <a:r>
              <a:rPr lang="en-US" dirty="0"/>
              <a:t>SRC Application: Feb 8, 2019</a:t>
            </a:r>
            <a:br>
              <a:rPr lang="en-US" dirty="0"/>
            </a:br>
            <a:r>
              <a:rPr lang="en-US" dirty="0"/>
              <a:t>Student Application Deadline: Feb 22, 2019.</a:t>
            </a:r>
            <a:br>
              <a:rPr lang="en-US" dirty="0"/>
            </a:br>
            <a:r>
              <a:rPr lang="en-US" dirty="0"/>
              <a:t>Announcement of the CONSEF-Qualifiers: March 1, 2019</a:t>
            </a:r>
            <a:br>
              <a:rPr lang="en-US" dirty="0"/>
            </a:br>
            <a:r>
              <a:rPr lang="en-US" dirty="0"/>
              <a:t>Day of the Event: April 6, 2019</a:t>
            </a:r>
            <a:endParaRPr lang="en-US" dirty="0">
              <a:latin typeface="+mj-lt"/>
            </a:endParaRPr>
          </a:p>
        </p:txBody>
      </p:sp>
    </p:spTree>
    <p:extLst>
      <p:ext uri="{BB962C8B-B14F-4D97-AF65-F5344CB8AC3E}">
        <p14:creationId xmlns:p14="http://schemas.microsoft.com/office/powerpoint/2010/main" val="512687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026225488"/>
              </p:ext>
            </p:extLst>
          </p:nvPr>
        </p:nvGraphicFramePr>
        <p:xfrm>
          <a:off x="421217" y="678405"/>
          <a:ext cx="11245850" cy="447676"/>
        </p:xfrm>
        <a:graphic>
          <a:graphicData uri="http://schemas.openxmlformats.org/drawingml/2006/table">
            <a:tbl>
              <a:tblPr>
                <a:tableStyleId>{5C22544A-7EE6-4342-B048-85BDC9FD1C3A}</a:tableStyleId>
              </a:tblPr>
              <a:tblGrid>
                <a:gridCol w="2508250">
                  <a:extLst>
                    <a:ext uri="{9D8B030D-6E8A-4147-A177-3AD203B41FA5}">
                      <a16:colId xmlns:a16="http://schemas.microsoft.com/office/drawing/2014/main" val="20000"/>
                    </a:ext>
                  </a:extLst>
                </a:gridCol>
                <a:gridCol w="1583266">
                  <a:extLst>
                    <a:ext uri="{9D8B030D-6E8A-4147-A177-3AD203B41FA5}">
                      <a16:colId xmlns:a16="http://schemas.microsoft.com/office/drawing/2014/main" val="20001"/>
                    </a:ext>
                  </a:extLst>
                </a:gridCol>
                <a:gridCol w="2738255">
                  <a:extLst>
                    <a:ext uri="{9D8B030D-6E8A-4147-A177-3AD203B41FA5}">
                      <a16:colId xmlns:a16="http://schemas.microsoft.com/office/drawing/2014/main" val="20002"/>
                    </a:ext>
                  </a:extLst>
                </a:gridCol>
                <a:gridCol w="4416079">
                  <a:extLst>
                    <a:ext uri="{9D8B030D-6E8A-4147-A177-3AD203B41FA5}">
                      <a16:colId xmlns:a16="http://schemas.microsoft.com/office/drawing/2014/main" val="20003"/>
                    </a:ext>
                  </a:extLst>
                </a:gridCol>
              </a:tblGrid>
              <a:tr h="447676">
                <a:tc>
                  <a:txBody>
                    <a:bodyPr/>
                    <a:lstStyle/>
                    <a:p>
                      <a:pPr algn="ctr" fontAlgn="ctr"/>
                      <a:r>
                        <a:rPr lang="en-US" sz="2000" u="none" strike="noStrike" dirty="0">
                          <a:solidFill>
                            <a:schemeClr val="bg1"/>
                          </a:solidFill>
                          <a:effectLst/>
                        </a:rPr>
                        <a:t>Title of the Project</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dirty="0">
                          <a:solidFill>
                            <a:schemeClr val="bg1"/>
                          </a:solidFill>
                          <a:effectLst/>
                        </a:rPr>
                        <a:t>Division</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a:solidFill>
                            <a:schemeClr val="bg1"/>
                          </a:solidFill>
                          <a:effectLst/>
                        </a:rPr>
                        <a:t>Purpose/Problem:</a:t>
                      </a:r>
                      <a:endParaRPr lang="en-US" sz="2000" b="0" i="0" u="none" strike="noStrike">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dirty="0">
                          <a:solidFill>
                            <a:schemeClr val="bg1"/>
                          </a:solidFill>
                          <a:effectLst/>
                        </a:rPr>
                        <a:t>Hypothesis/Approach:</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extLst>
                  <a:ext uri="{0D108BD9-81ED-4DB2-BD59-A6C34878D82A}">
                    <a16:rowId xmlns:a16="http://schemas.microsoft.com/office/drawing/2014/main" val="1000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955296103"/>
              </p:ext>
            </p:extLst>
          </p:nvPr>
        </p:nvGraphicFramePr>
        <p:xfrm>
          <a:off x="421217" y="1417638"/>
          <a:ext cx="11237382" cy="4032885"/>
        </p:xfrm>
        <a:graphic>
          <a:graphicData uri="http://schemas.openxmlformats.org/drawingml/2006/table">
            <a:tbl>
              <a:tblPr>
                <a:tableStyleId>{5C22544A-7EE6-4342-B048-85BDC9FD1C3A}</a:tableStyleId>
              </a:tblPr>
              <a:tblGrid>
                <a:gridCol w="2877866">
                  <a:extLst>
                    <a:ext uri="{9D8B030D-6E8A-4147-A177-3AD203B41FA5}">
                      <a16:colId xmlns:a16="http://schemas.microsoft.com/office/drawing/2014/main" val="20000"/>
                    </a:ext>
                  </a:extLst>
                </a:gridCol>
                <a:gridCol w="1769514">
                  <a:extLst>
                    <a:ext uri="{9D8B030D-6E8A-4147-A177-3AD203B41FA5}">
                      <a16:colId xmlns:a16="http://schemas.microsoft.com/office/drawing/2014/main" val="20001"/>
                    </a:ext>
                  </a:extLst>
                </a:gridCol>
                <a:gridCol w="2229670">
                  <a:extLst>
                    <a:ext uri="{9D8B030D-6E8A-4147-A177-3AD203B41FA5}">
                      <a16:colId xmlns:a16="http://schemas.microsoft.com/office/drawing/2014/main" val="20002"/>
                    </a:ext>
                  </a:extLst>
                </a:gridCol>
                <a:gridCol w="4360332">
                  <a:extLst>
                    <a:ext uri="{9D8B030D-6E8A-4147-A177-3AD203B41FA5}">
                      <a16:colId xmlns:a16="http://schemas.microsoft.com/office/drawing/2014/main" val="20003"/>
                    </a:ext>
                  </a:extLst>
                </a:gridCol>
              </a:tblGrid>
              <a:tr h="2935605">
                <a:tc>
                  <a:txBody>
                    <a:bodyPr/>
                    <a:lstStyle/>
                    <a:p>
                      <a:pPr algn="l" fontAlgn="ctr"/>
                      <a:r>
                        <a:rPr lang="en-US" sz="2400" u="none" strike="noStrike" dirty="0">
                          <a:effectLst/>
                        </a:rPr>
                        <a:t>The effects of anti inflammatory medicines (</a:t>
                      </a:r>
                      <a:r>
                        <a:rPr lang="en-US" sz="2400" u="none" strike="noStrike" dirty="0" err="1">
                          <a:effectLst/>
                        </a:rPr>
                        <a:t>nsaid</a:t>
                      </a:r>
                      <a:r>
                        <a:rPr lang="en-US" sz="2400" u="none" strike="noStrike" dirty="0">
                          <a:effectLst/>
                        </a:rPr>
                        <a:t>) on liver cells/tissue</a:t>
                      </a:r>
                      <a:endParaRPr lang="en-US" sz="2400" b="0" i="0" u="none" strike="noStrike" dirty="0">
                        <a:solidFill>
                          <a:srgbClr val="000000"/>
                        </a:solidFill>
                        <a:effectLst/>
                        <a:latin typeface="Myriad Pro"/>
                      </a:endParaRPr>
                    </a:p>
                  </a:txBody>
                  <a:tcPr marL="9525" marR="9525" marT="9525" marB="0" anchor="ctr"/>
                </a:tc>
                <a:tc>
                  <a:txBody>
                    <a:bodyPr/>
                    <a:lstStyle/>
                    <a:p>
                      <a:pPr algn="l" fontAlgn="ctr"/>
                      <a:r>
                        <a:rPr lang="en-US" sz="2400" u="none" strike="noStrike">
                          <a:effectLst/>
                        </a:rPr>
                        <a:t>Junior (5-8)</a:t>
                      </a:r>
                      <a:endParaRPr lang="en-US" sz="2400" b="0" i="0" u="none" strike="noStrike">
                        <a:solidFill>
                          <a:srgbClr val="000000"/>
                        </a:solidFill>
                        <a:effectLst/>
                        <a:latin typeface="Myriad Pro"/>
                      </a:endParaRPr>
                    </a:p>
                  </a:txBody>
                  <a:tcPr marL="9525" marR="9525" marT="9525" marB="0" anchor="ctr"/>
                </a:tc>
                <a:tc>
                  <a:txBody>
                    <a:bodyPr/>
                    <a:lstStyle/>
                    <a:p>
                      <a:pPr algn="l" fontAlgn="ctr"/>
                      <a:r>
                        <a:rPr lang="en-US" sz="2400" u="none" strike="noStrike" dirty="0">
                          <a:effectLst/>
                        </a:rPr>
                        <a:t>My parents were concerned about the side effects and therefore I decided to study how NSAID’s affects your liver tissue/cell.</a:t>
                      </a:r>
                      <a:endParaRPr lang="en-US" sz="2400" b="0" i="0" u="none" strike="noStrike" dirty="0">
                        <a:solidFill>
                          <a:srgbClr val="000000"/>
                        </a:solidFill>
                        <a:effectLst/>
                        <a:latin typeface="Myriad Pro"/>
                      </a:endParaRPr>
                    </a:p>
                  </a:txBody>
                  <a:tcPr marL="9525" marR="9525" marT="9525" marB="0" anchor="ctr"/>
                </a:tc>
                <a:tc>
                  <a:txBody>
                    <a:bodyPr/>
                    <a:lstStyle/>
                    <a:p>
                      <a:pPr algn="l" fontAlgn="ctr"/>
                      <a:r>
                        <a:rPr lang="en-US" sz="2400" u="none" strike="noStrike" dirty="0">
                          <a:effectLst/>
                        </a:rPr>
                        <a:t>Since my doctors recommended to take Diclofenac after other OTC (over the counter) medicines, I believe Diclofenac has the most damage on the liver tissue/cell.</a:t>
                      </a:r>
                      <a:endParaRPr lang="en-US" sz="2400" b="0" i="0" u="none" strike="noStrike" dirty="0">
                        <a:solidFill>
                          <a:srgbClr val="000000"/>
                        </a:solidFill>
                        <a:effectLst/>
                        <a:latin typeface="Myriad Pro"/>
                      </a:endParaRPr>
                    </a:p>
                  </a:txBody>
                  <a:tcPr marL="9525" marR="9525" marT="9525" marB="0" anchor="ctr"/>
                </a:tc>
                <a:extLst>
                  <a:ext uri="{0D108BD9-81ED-4DB2-BD59-A6C34878D82A}">
                    <a16:rowId xmlns:a16="http://schemas.microsoft.com/office/drawing/2014/main" val="10000"/>
                  </a:ext>
                </a:extLst>
              </a:tr>
            </a:tbl>
          </a:graphicData>
        </a:graphic>
      </p:graphicFrame>
      <p:pic>
        <p:nvPicPr>
          <p:cNvPr id="6" name="Picture 2" descr="http://www.clker.com/cliparts/e/2/a/d/1206574733930851359Ryan_Taylor_Green_Tick.svg.h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1176" y="1498600"/>
            <a:ext cx="3580448" cy="4121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490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131932350"/>
              </p:ext>
            </p:extLst>
          </p:nvPr>
        </p:nvGraphicFramePr>
        <p:xfrm>
          <a:off x="421217" y="678405"/>
          <a:ext cx="11245850" cy="447676"/>
        </p:xfrm>
        <a:graphic>
          <a:graphicData uri="http://schemas.openxmlformats.org/drawingml/2006/table">
            <a:tbl>
              <a:tblPr>
                <a:tableStyleId>{5C22544A-7EE6-4342-B048-85BDC9FD1C3A}</a:tableStyleId>
              </a:tblPr>
              <a:tblGrid>
                <a:gridCol w="2508250">
                  <a:extLst>
                    <a:ext uri="{9D8B030D-6E8A-4147-A177-3AD203B41FA5}">
                      <a16:colId xmlns:a16="http://schemas.microsoft.com/office/drawing/2014/main" val="20000"/>
                    </a:ext>
                  </a:extLst>
                </a:gridCol>
                <a:gridCol w="1583266">
                  <a:extLst>
                    <a:ext uri="{9D8B030D-6E8A-4147-A177-3AD203B41FA5}">
                      <a16:colId xmlns:a16="http://schemas.microsoft.com/office/drawing/2014/main" val="20001"/>
                    </a:ext>
                  </a:extLst>
                </a:gridCol>
                <a:gridCol w="2738255">
                  <a:extLst>
                    <a:ext uri="{9D8B030D-6E8A-4147-A177-3AD203B41FA5}">
                      <a16:colId xmlns:a16="http://schemas.microsoft.com/office/drawing/2014/main" val="20002"/>
                    </a:ext>
                  </a:extLst>
                </a:gridCol>
                <a:gridCol w="4416079">
                  <a:extLst>
                    <a:ext uri="{9D8B030D-6E8A-4147-A177-3AD203B41FA5}">
                      <a16:colId xmlns:a16="http://schemas.microsoft.com/office/drawing/2014/main" val="20003"/>
                    </a:ext>
                  </a:extLst>
                </a:gridCol>
              </a:tblGrid>
              <a:tr h="447676">
                <a:tc>
                  <a:txBody>
                    <a:bodyPr/>
                    <a:lstStyle/>
                    <a:p>
                      <a:pPr algn="ctr" fontAlgn="ctr"/>
                      <a:r>
                        <a:rPr lang="en-US" sz="2000" u="none" strike="noStrike" dirty="0">
                          <a:solidFill>
                            <a:schemeClr val="bg1"/>
                          </a:solidFill>
                          <a:effectLst/>
                        </a:rPr>
                        <a:t>Title of the Project</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dirty="0">
                          <a:solidFill>
                            <a:schemeClr val="bg1"/>
                          </a:solidFill>
                          <a:effectLst/>
                        </a:rPr>
                        <a:t>Division</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a:solidFill>
                            <a:schemeClr val="bg1"/>
                          </a:solidFill>
                          <a:effectLst/>
                        </a:rPr>
                        <a:t>Purpose/Problem:</a:t>
                      </a:r>
                      <a:endParaRPr lang="en-US" sz="2000" b="0" i="0" u="none" strike="noStrike">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dirty="0">
                          <a:solidFill>
                            <a:schemeClr val="bg1"/>
                          </a:solidFill>
                          <a:effectLst/>
                        </a:rPr>
                        <a:t>Hypothesis/Approach:</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extLst>
                  <a:ext uri="{0D108BD9-81ED-4DB2-BD59-A6C34878D82A}">
                    <a16:rowId xmlns:a16="http://schemas.microsoft.com/office/drawing/2014/main" val="10000"/>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812888099"/>
              </p:ext>
            </p:extLst>
          </p:nvPr>
        </p:nvGraphicFramePr>
        <p:xfrm>
          <a:off x="455084" y="1320801"/>
          <a:ext cx="11220448" cy="2204085"/>
        </p:xfrm>
        <a:graphic>
          <a:graphicData uri="http://schemas.openxmlformats.org/drawingml/2006/table">
            <a:tbl>
              <a:tblPr>
                <a:tableStyleId>{5C22544A-7EE6-4342-B048-85BDC9FD1C3A}</a:tableStyleId>
              </a:tblPr>
              <a:tblGrid>
                <a:gridCol w="2796709">
                  <a:extLst>
                    <a:ext uri="{9D8B030D-6E8A-4147-A177-3AD203B41FA5}">
                      <a16:colId xmlns:a16="http://schemas.microsoft.com/office/drawing/2014/main" val="20000"/>
                    </a:ext>
                  </a:extLst>
                </a:gridCol>
                <a:gridCol w="1814861">
                  <a:extLst>
                    <a:ext uri="{9D8B030D-6E8A-4147-A177-3AD203B41FA5}">
                      <a16:colId xmlns:a16="http://schemas.microsoft.com/office/drawing/2014/main" val="20001"/>
                    </a:ext>
                  </a:extLst>
                </a:gridCol>
                <a:gridCol w="3130394">
                  <a:extLst>
                    <a:ext uri="{9D8B030D-6E8A-4147-A177-3AD203B41FA5}">
                      <a16:colId xmlns:a16="http://schemas.microsoft.com/office/drawing/2014/main" val="20002"/>
                    </a:ext>
                  </a:extLst>
                </a:gridCol>
                <a:gridCol w="3478484">
                  <a:extLst>
                    <a:ext uri="{9D8B030D-6E8A-4147-A177-3AD203B41FA5}">
                      <a16:colId xmlns:a16="http://schemas.microsoft.com/office/drawing/2014/main" val="20003"/>
                    </a:ext>
                  </a:extLst>
                </a:gridCol>
              </a:tblGrid>
              <a:tr h="1819698">
                <a:tc>
                  <a:txBody>
                    <a:bodyPr/>
                    <a:lstStyle/>
                    <a:p>
                      <a:pPr algn="l" fontAlgn="ctr">
                        <a:lnSpc>
                          <a:spcPct val="150000"/>
                        </a:lnSpc>
                      </a:pPr>
                      <a:r>
                        <a:rPr lang="en-US" sz="2400" u="none" strike="noStrike">
                          <a:effectLst/>
                        </a:rPr>
                        <a:t>What Materials Block Radio Waves?</a:t>
                      </a:r>
                      <a:endParaRPr lang="en-US" sz="2400" b="0" i="0" u="none" strike="noStrike">
                        <a:solidFill>
                          <a:srgbClr val="000000"/>
                        </a:solidFill>
                        <a:effectLst/>
                        <a:latin typeface="Myriad Pro"/>
                      </a:endParaRPr>
                    </a:p>
                  </a:txBody>
                  <a:tcPr marL="9525" marR="9525" marT="9525" marB="0" anchor="ctr"/>
                </a:tc>
                <a:tc>
                  <a:txBody>
                    <a:bodyPr/>
                    <a:lstStyle/>
                    <a:p>
                      <a:pPr algn="l" fontAlgn="ctr">
                        <a:lnSpc>
                          <a:spcPct val="150000"/>
                        </a:lnSpc>
                      </a:pPr>
                      <a:r>
                        <a:rPr lang="en-US" sz="2400" u="none" strike="noStrike" dirty="0">
                          <a:effectLst/>
                        </a:rPr>
                        <a:t>Junior (5-8)</a:t>
                      </a:r>
                      <a:endParaRPr lang="en-US" sz="2400" b="0" i="0" u="none" strike="noStrike" dirty="0">
                        <a:solidFill>
                          <a:srgbClr val="000000"/>
                        </a:solidFill>
                        <a:effectLst/>
                        <a:latin typeface="Myriad Pro"/>
                      </a:endParaRPr>
                    </a:p>
                  </a:txBody>
                  <a:tcPr marL="9525" marR="9525" marT="9525" marB="0" anchor="ctr"/>
                </a:tc>
                <a:tc>
                  <a:txBody>
                    <a:bodyPr/>
                    <a:lstStyle/>
                    <a:p>
                      <a:pPr algn="l" fontAlgn="ctr">
                        <a:lnSpc>
                          <a:spcPct val="150000"/>
                        </a:lnSpc>
                      </a:pPr>
                      <a:r>
                        <a:rPr lang="en-US" sz="2400" u="none" strike="noStrike">
                          <a:effectLst/>
                        </a:rPr>
                        <a:t>My purpose was to see if different materials will block   radio waves.</a:t>
                      </a:r>
                      <a:endParaRPr lang="en-US" sz="2400" b="0" i="0" u="none" strike="noStrike">
                        <a:solidFill>
                          <a:srgbClr val="000000"/>
                        </a:solidFill>
                        <a:effectLst/>
                        <a:latin typeface="Myriad Pro"/>
                      </a:endParaRPr>
                    </a:p>
                  </a:txBody>
                  <a:tcPr marL="9525" marR="9525" marT="9525" marB="0" anchor="ctr"/>
                </a:tc>
                <a:tc>
                  <a:txBody>
                    <a:bodyPr/>
                    <a:lstStyle/>
                    <a:p>
                      <a:pPr algn="l" fontAlgn="ctr">
                        <a:lnSpc>
                          <a:spcPct val="150000"/>
                        </a:lnSpc>
                      </a:pPr>
                      <a:r>
                        <a:rPr lang="en-US" sz="2400" u="none" strike="noStrike" dirty="0">
                          <a:effectLst/>
                        </a:rPr>
                        <a:t>My hypothesis is that foil will block the radio waves the most.</a:t>
                      </a:r>
                      <a:endParaRPr lang="en-US" sz="2400" b="0" i="0" u="none" strike="noStrike" dirty="0">
                        <a:solidFill>
                          <a:srgbClr val="000000"/>
                        </a:solidFill>
                        <a:effectLst/>
                        <a:latin typeface="Myriad Pro"/>
                      </a:endParaRPr>
                    </a:p>
                  </a:txBody>
                  <a:tcPr marL="9525" marR="9525" marT="9525" marB="0" anchor="ctr"/>
                </a:tc>
                <a:extLst>
                  <a:ext uri="{0D108BD9-81ED-4DB2-BD59-A6C34878D82A}">
                    <a16:rowId xmlns:a16="http://schemas.microsoft.com/office/drawing/2014/main" val="10000"/>
                  </a:ext>
                </a:extLst>
              </a:tr>
            </a:tbl>
          </a:graphicData>
        </a:graphic>
      </p:graphicFrame>
      <p:pic>
        <p:nvPicPr>
          <p:cNvPr id="8194" name="Picture 2" descr="http://www.clker.com/cliparts/e/2/a/d/1206574733930851359Ryan_Taylor_Green_Tick.svg.h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1643" y="1634067"/>
            <a:ext cx="3440706" cy="3960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5916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ppt_w</p:attrName>
                                        </p:attrNameLst>
                                      </p:cBhvr>
                                      <p:tavLst>
                                        <p:tav tm="0">
                                          <p:val>
                                            <p:fltVal val="0"/>
                                          </p:val>
                                        </p:tav>
                                        <p:tav tm="100000">
                                          <p:val>
                                            <p:strVal val="#ppt_w"/>
                                          </p:val>
                                        </p:tav>
                                      </p:tavLst>
                                    </p:anim>
                                    <p:anim calcmode="lin" valueType="num">
                                      <p:cBhvr>
                                        <p:cTn id="8" dur="1000" fill="hold"/>
                                        <p:tgtEl>
                                          <p:spTgt spid="8194"/>
                                        </p:tgtEl>
                                        <p:attrNameLst>
                                          <p:attrName>ppt_h</p:attrName>
                                        </p:attrNameLst>
                                      </p:cBhvr>
                                      <p:tavLst>
                                        <p:tav tm="0">
                                          <p:val>
                                            <p:fltVal val="0"/>
                                          </p:val>
                                        </p:tav>
                                        <p:tav tm="100000">
                                          <p:val>
                                            <p:strVal val="#ppt_h"/>
                                          </p:val>
                                        </p:tav>
                                      </p:tavLst>
                                    </p:anim>
                                    <p:anim calcmode="lin" valueType="num">
                                      <p:cBhvr>
                                        <p:cTn id="9" dur="1000" fill="hold"/>
                                        <p:tgtEl>
                                          <p:spTgt spid="8194"/>
                                        </p:tgtEl>
                                        <p:attrNameLst>
                                          <p:attrName>style.rotation</p:attrName>
                                        </p:attrNameLst>
                                      </p:cBhvr>
                                      <p:tavLst>
                                        <p:tav tm="0">
                                          <p:val>
                                            <p:fltVal val="90"/>
                                          </p:val>
                                        </p:tav>
                                        <p:tav tm="100000">
                                          <p:val>
                                            <p:fltVal val="0"/>
                                          </p:val>
                                        </p:tav>
                                      </p:tavLst>
                                    </p:anim>
                                    <p:animEffect transition="in" filter="fade">
                                      <p:cBhvr>
                                        <p:cTn id="10" dur="1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037480413"/>
              </p:ext>
            </p:extLst>
          </p:nvPr>
        </p:nvGraphicFramePr>
        <p:xfrm>
          <a:off x="421217" y="678405"/>
          <a:ext cx="11245850" cy="447676"/>
        </p:xfrm>
        <a:graphic>
          <a:graphicData uri="http://schemas.openxmlformats.org/drawingml/2006/table">
            <a:tbl>
              <a:tblPr>
                <a:tableStyleId>{5C22544A-7EE6-4342-B048-85BDC9FD1C3A}</a:tableStyleId>
              </a:tblPr>
              <a:tblGrid>
                <a:gridCol w="2508250">
                  <a:extLst>
                    <a:ext uri="{9D8B030D-6E8A-4147-A177-3AD203B41FA5}">
                      <a16:colId xmlns:a16="http://schemas.microsoft.com/office/drawing/2014/main" val="20000"/>
                    </a:ext>
                  </a:extLst>
                </a:gridCol>
                <a:gridCol w="1583266">
                  <a:extLst>
                    <a:ext uri="{9D8B030D-6E8A-4147-A177-3AD203B41FA5}">
                      <a16:colId xmlns:a16="http://schemas.microsoft.com/office/drawing/2014/main" val="20001"/>
                    </a:ext>
                  </a:extLst>
                </a:gridCol>
                <a:gridCol w="2738255">
                  <a:extLst>
                    <a:ext uri="{9D8B030D-6E8A-4147-A177-3AD203B41FA5}">
                      <a16:colId xmlns:a16="http://schemas.microsoft.com/office/drawing/2014/main" val="20002"/>
                    </a:ext>
                  </a:extLst>
                </a:gridCol>
                <a:gridCol w="4416079">
                  <a:extLst>
                    <a:ext uri="{9D8B030D-6E8A-4147-A177-3AD203B41FA5}">
                      <a16:colId xmlns:a16="http://schemas.microsoft.com/office/drawing/2014/main" val="20003"/>
                    </a:ext>
                  </a:extLst>
                </a:gridCol>
              </a:tblGrid>
              <a:tr h="447676">
                <a:tc>
                  <a:txBody>
                    <a:bodyPr/>
                    <a:lstStyle/>
                    <a:p>
                      <a:pPr algn="ctr" fontAlgn="ctr"/>
                      <a:r>
                        <a:rPr lang="en-US" sz="2000" u="none" strike="noStrike" dirty="0">
                          <a:solidFill>
                            <a:schemeClr val="bg1"/>
                          </a:solidFill>
                          <a:effectLst/>
                        </a:rPr>
                        <a:t>Title of the Project</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dirty="0">
                          <a:solidFill>
                            <a:schemeClr val="bg1"/>
                          </a:solidFill>
                          <a:effectLst/>
                        </a:rPr>
                        <a:t>Division</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a:solidFill>
                            <a:schemeClr val="bg1"/>
                          </a:solidFill>
                          <a:effectLst/>
                        </a:rPr>
                        <a:t>Purpose/Problem:</a:t>
                      </a:r>
                      <a:endParaRPr lang="en-US" sz="2000" b="0" i="0" u="none" strike="noStrike">
                        <a:solidFill>
                          <a:schemeClr val="bg1"/>
                        </a:solidFill>
                        <a:effectLst/>
                        <a:latin typeface="Myriad Pro"/>
                      </a:endParaRPr>
                    </a:p>
                  </a:txBody>
                  <a:tcPr marL="9525" marR="9525" marT="9525" marB="0" anchor="ctr">
                    <a:solidFill>
                      <a:schemeClr val="tx1">
                        <a:lumMod val="95000"/>
                        <a:lumOff val="5000"/>
                      </a:schemeClr>
                    </a:solidFill>
                  </a:tcPr>
                </a:tc>
                <a:tc>
                  <a:txBody>
                    <a:bodyPr/>
                    <a:lstStyle/>
                    <a:p>
                      <a:pPr algn="ctr" fontAlgn="ctr"/>
                      <a:r>
                        <a:rPr lang="en-US" sz="2000" u="none" strike="noStrike" dirty="0">
                          <a:solidFill>
                            <a:schemeClr val="bg1"/>
                          </a:solidFill>
                          <a:effectLst/>
                        </a:rPr>
                        <a:t>Hypothesis/Approach:</a:t>
                      </a:r>
                      <a:endParaRPr lang="en-US" sz="2000" b="0" i="0" u="none" strike="noStrike" dirty="0">
                        <a:solidFill>
                          <a:schemeClr val="bg1"/>
                        </a:solidFill>
                        <a:effectLst/>
                        <a:latin typeface="Myriad Pro"/>
                      </a:endParaRPr>
                    </a:p>
                  </a:txBody>
                  <a:tcPr marL="9525" marR="9525" marT="9525" marB="0" anchor="ctr">
                    <a:solidFill>
                      <a:schemeClr val="tx1">
                        <a:lumMod val="95000"/>
                        <a:lumOff val="5000"/>
                      </a:schemeClr>
                    </a:solidFill>
                  </a:tcPr>
                </a:tc>
                <a:extLst>
                  <a:ext uri="{0D108BD9-81ED-4DB2-BD59-A6C34878D82A}">
                    <a16:rowId xmlns:a16="http://schemas.microsoft.com/office/drawing/2014/main" val="10000"/>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203071029"/>
              </p:ext>
            </p:extLst>
          </p:nvPr>
        </p:nvGraphicFramePr>
        <p:xfrm>
          <a:off x="455084" y="1320801"/>
          <a:ext cx="11220448" cy="2204085"/>
        </p:xfrm>
        <a:graphic>
          <a:graphicData uri="http://schemas.openxmlformats.org/drawingml/2006/table">
            <a:tbl>
              <a:tblPr>
                <a:tableStyleId>{5C22544A-7EE6-4342-B048-85BDC9FD1C3A}</a:tableStyleId>
              </a:tblPr>
              <a:tblGrid>
                <a:gridCol w="2796709">
                  <a:extLst>
                    <a:ext uri="{9D8B030D-6E8A-4147-A177-3AD203B41FA5}">
                      <a16:colId xmlns:a16="http://schemas.microsoft.com/office/drawing/2014/main" val="20000"/>
                    </a:ext>
                  </a:extLst>
                </a:gridCol>
                <a:gridCol w="1814861">
                  <a:extLst>
                    <a:ext uri="{9D8B030D-6E8A-4147-A177-3AD203B41FA5}">
                      <a16:colId xmlns:a16="http://schemas.microsoft.com/office/drawing/2014/main" val="20001"/>
                    </a:ext>
                  </a:extLst>
                </a:gridCol>
                <a:gridCol w="3130394">
                  <a:extLst>
                    <a:ext uri="{9D8B030D-6E8A-4147-A177-3AD203B41FA5}">
                      <a16:colId xmlns:a16="http://schemas.microsoft.com/office/drawing/2014/main" val="20002"/>
                    </a:ext>
                  </a:extLst>
                </a:gridCol>
                <a:gridCol w="3478484">
                  <a:extLst>
                    <a:ext uri="{9D8B030D-6E8A-4147-A177-3AD203B41FA5}">
                      <a16:colId xmlns:a16="http://schemas.microsoft.com/office/drawing/2014/main" val="20003"/>
                    </a:ext>
                  </a:extLst>
                </a:gridCol>
              </a:tblGrid>
              <a:tr h="1819698">
                <a:tc>
                  <a:txBody>
                    <a:bodyPr/>
                    <a:lstStyle/>
                    <a:p>
                      <a:pPr algn="l" fontAlgn="ctr">
                        <a:lnSpc>
                          <a:spcPct val="150000"/>
                        </a:lnSpc>
                      </a:pPr>
                      <a:r>
                        <a:rPr lang="en-US" sz="2400" u="none" strike="noStrike">
                          <a:effectLst/>
                        </a:rPr>
                        <a:t>What Materials Block Radio Waves?</a:t>
                      </a:r>
                      <a:endParaRPr lang="en-US" sz="2400" b="0" i="0" u="none" strike="noStrike">
                        <a:solidFill>
                          <a:srgbClr val="000000"/>
                        </a:solidFill>
                        <a:effectLst/>
                        <a:latin typeface="Myriad Pro"/>
                      </a:endParaRPr>
                    </a:p>
                  </a:txBody>
                  <a:tcPr marL="9525" marR="9525" marT="9525" marB="0" anchor="ctr"/>
                </a:tc>
                <a:tc>
                  <a:txBody>
                    <a:bodyPr/>
                    <a:lstStyle/>
                    <a:p>
                      <a:pPr algn="l" fontAlgn="ctr">
                        <a:lnSpc>
                          <a:spcPct val="150000"/>
                        </a:lnSpc>
                      </a:pPr>
                      <a:r>
                        <a:rPr lang="en-US" sz="2400" u="none" strike="noStrike" dirty="0">
                          <a:effectLst/>
                        </a:rPr>
                        <a:t>Junior (5-8)</a:t>
                      </a:r>
                      <a:endParaRPr lang="en-US" sz="2400" b="0" i="0" u="none" strike="noStrike" dirty="0">
                        <a:solidFill>
                          <a:srgbClr val="000000"/>
                        </a:solidFill>
                        <a:effectLst/>
                        <a:latin typeface="Myriad Pro"/>
                      </a:endParaRPr>
                    </a:p>
                  </a:txBody>
                  <a:tcPr marL="9525" marR="9525" marT="9525" marB="0" anchor="ctr"/>
                </a:tc>
                <a:tc>
                  <a:txBody>
                    <a:bodyPr/>
                    <a:lstStyle/>
                    <a:p>
                      <a:pPr algn="l" fontAlgn="ctr">
                        <a:lnSpc>
                          <a:spcPct val="150000"/>
                        </a:lnSpc>
                      </a:pPr>
                      <a:r>
                        <a:rPr lang="en-US" sz="2400" u="none" strike="noStrike">
                          <a:effectLst/>
                        </a:rPr>
                        <a:t>My purpose was to see if different materials will block   radio waves.</a:t>
                      </a:r>
                      <a:endParaRPr lang="en-US" sz="2400" b="0" i="0" u="none" strike="noStrike">
                        <a:solidFill>
                          <a:srgbClr val="000000"/>
                        </a:solidFill>
                        <a:effectLst/>
                        <a:latin typeface="Myriad Pro"/>
                      </a:endParaRPr>
                    </a:p>
                  </a:txBody>
                  <a:tcPr marL="9525" marR="9525" marT="9525" marB="0" anchor="ctr"/>
                </a:tc>
                <a:tc>
                  <a:txBody>
                    <a:bodyPr/>
                    <a:lstStyle/>
                    <a:p>
                      <a:pPr algn="l" fontAlgn="ctr">
                        <a:lnSpc>
                          <a:spcPct val="150000"/>
                        </a:lnSpc>
                      </a:pPr>
                      <a:r>
                        <a:rPr lang="en-US" sz="2400" u="none" strike="noStrike" dirty="0">
                          <a:effectLst/>
                        </a:rPr>
                        <a:t>My hypothesis is that foil will block the radio waves the most.</a:t>
                      </a:r>
                      <a:endParaRPr lang="en-US" sz="2400" b="0" i="0" u="none" strike="noStrike" dirty="0">
                        <a:solidFill>
                          <a:srgbClr val="000000"/>
                        </a:solidFill>
                        <a:effectLst/>
                        <a:latin typeface="Myriad Pro"/>
                      </a:endParaRPr>
                    </a:p>
                  </a:txBody>
                  <a:tcPr marL="9525" marR="9525" marT="9525" marB="0" anchor="ctr"/>
                </a:tc>
                <a:extLst>
                  <a:ext uri="{0D108BD9-81ED-4DB2-BD59-A6C34878D82A}">
                    <a16:rowId xmlns:a16="http://schemas.microsoft.com/office/drawing/2014/main" val="10000"/>
                  </a:ext>
                </a:extLst>
              </a:tr>
            </a:tbl>
          </a:graphicData>
        </a:graphic>
      </p:graphicFrame>
      <p:pic>
        <p:nvPicPr>
          <p:cNvPr id="6" name="Picture 2" descr="http://www.clker.com/cliparts/e/2/a/d/1206574733930851359Ryan_Taylor_Green_Tick.svg.h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1643" y="1634067"/>
            <a:ext cx="3440706" cy="3960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882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9640" y="685800"/>
            <a:ext cx="3200400" cy="1737360"/>
          </a:xfrm>
        </p:spPr>
        <p:txBody>
          <a:bodyPr/>
          <a:lstStyle/>
          <a:p>
            <a:r>
              <a:rPr lang="en-US"/>
              <a:t>IRB </a:t>
            </a:r>
            <a:endParaRPr lang="en-US" dirty="0"/>
          </a:p>
        </p:txBody>
      </p:sp>
      <p:sp>
        <p:nvSpPr>
          <p:cNvPr id="6" name="Content Placeholder 5"/>
          <p:cNvSpPr>
            <a:spLocks noGrp="1"/>
          </p:cNvSpPr>
          <p:nvPr>
            <p:ph idx="1"/>
          </p:nvPr>
        </p:nvSpPr>
        <p:spPr>
          <a:xfrm>
            <a:off x="1120140" y="1284473"/>
            <a:ext cx="6492240" cy="4289054"/>
          </a:xfrm>
        </p:spPr>
        <p:txBody>
          <a:bodyPr>
            <a:normAutofit lnSpcReduction="10000"/>
          </a:bodyPr>
          <a:lstStyle/>
          <a:p>
            <a:pPr fontAlgn="base">
              <a:lnSpc>
                <a:spcPct val="200000"/>
              </a:lnSpc>
            </a:pPr>
            <a:r>
              <a:rPr lang="en-US" sz="2400" dirty="0">
                <a:solidFill>
                  <a:schemeClr val="tx1"/>
                </a:solidFill>
              </a:rPr>
              <a:t>I am using spin tests to discover how important your eyes and ears are in balance and dizziness. I will compare how each volunteer reacts to being spun around in each test to see if the are similar or different.</a:t>
            </a:r>
            <a:endParaRPr lang="en-US" dirty="0"/>
          </a:p>
          <a:p>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p>
            <a:r>
              <a:rPr lang="en-US" sz="2800" dirty="0"/>
              <a:t>VIOLATIONS </a:t>
            </a:r>
          </a:p>
        </p:txBody>
      </p:sp>
    </p:spTree>
    <p:extLst>
      <p:ext uri="{BB962C8B-B14F-4D97-AF65-F5344CB8AC3E}">
        <p14:creationId xmlns:p14="http://schemas.microsoft.com/office/powerpoint/2010/main" val="726979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SRC</a:t>
            </a:r>
          </a:p>
        </p:txBody>
      </p:sp>
      <p:sp>
        <p:nvSpPr>
          <p:cNvPr id="6" name="Content Placeholder 5"/>
          <p:cNvSpPr>
            <a:spLocks noGrp="1"/>
          </p:cNvSpPr>
          <p:nvPr>
            <p:ph idx="1"/>
          </p:nvPr>
        </p:nvSpPr>
        <p:spPr>
          <a:xfrm>
            <a:off x="796159" y="709448"/>
            <a:ext cx="6492240" cy="5712412"/>
          </a:xfrm>
        </p:spPr>
        <p:txBody>
          <a:bodyPr>
            <a:normAutofit/>
          </a:bodyPr>
          <a:lstStyle/>
          <a:p>
            <a:r>
              <a:rPr lang="en-US" dirty="0"/>
              <a:t>The purpose of this experiment is to see which grades has most germs their phone screen.</a:t>
            </a:r>
          </a:p>
          <a:p>
            <a:pPr>
              <a:lnSpc>
                <a:spcPct val="150000"/>
              </a:lnSpc>
            </a:pPr>
            <a:r>
              <a:rPr lang="en-US" dirty="0"/>
              <a:t>……</a:t>
            </a:r>
          </a:p>
          <a:p>
            <a:pPr>
              <a:lnSpc>
                <a:spcPct val="150000"/>
              </a:lnSpc>
              <a:buFont typeface="Arial" panose="020B0604020202020204" pitchFamily="34" charset="0"/>
              <a:buChar char="•"/>
            </a:pPr>
            <a:r>
              <a:rPr lang="en-US" dirty="0"/>
              <a:t>Use </a:t>
            </a:r>
            <a:r>
              <a:rPr lang="en-US" dirty="0" err="1"/>
              <a:t>q-tips</a:t>
            </a:r>
            <a:r>
              <a:rPr lang="en-US" dirty="0"/>
              <a:t> to wipe the screen of the cellphone. </a:t>
            </a:r>
          </a:p>
          <a:p>
            <a:pPr>
              <a:lnSpc>
                <a:spcPct val="150000"/>
              </a:lnSpc>
              <a:buFont typeface="Arial" panose="020B0604020202020204" pitchFamily="34" charset="0"/>
              <a:buChar char="•"/>
            </a:pPr>
            <a:r>
              <a:rPr lang="en-US" dirty="0"/>
              <a:t>Wipe the </a:t>
            </a:r>
            <a:r>
              <a:rPr lang="en-US" dirty="0" err="1"/>
              <a:t>q-tip</a:t>
            </a:r>
            <a:r>
              <a:rPr lang="en-US" dirty="0"/>
              <a:t> in zig-</a:t>
            </a:r>
            <a:r>
              <a:rPr lang="en-US" dirty="0" err="1"/>
              <a:t>zag</a:t>
            </a:r>
            <a:r>
              <a:rPr lang="en-US" dirty="0"/>
              <a:t> pattern on to the petri plate. </a:t>
            </a:r>
          </a:p>
          <a:p>
            <a:pPr>
              <a:lnSpc>
                <a:spcPct val="150000"/>
              </a:lnSpc>
              <a:buFont typeface="Arial" panose="020B0604020202020204" pitchFamily="34" charset="0"/>
              <a:buChar char="•"/>
            </a:pPr>
            <a:r>
              <a:rPr lang="en-US" dirty="0"/>
              <a:t>Place all the dishes in a dark, room-temperature place like a closet. </a:t>
            </a:r>
          </a:p>
          <a:p>
            <a:pPr>
              <a:lnSpc>
                <a:spcPct val="150000"/>
              </a:lnSpc>
              <a:buFont typeface="Arial" panose="020B0604020202020204" pitchFamily="34" charset="0"/>
              <a:buChar char="•"/>
            </a:pPr>
            <a:r>
              <a:rPr lang="en-US" dirty="0"/>
              <a:t>It will take about 3-7 days for the germs to appear...</a:t>
            </a:r>
          </a:p>
        </p:txBody>
      </p:sp>
      <p:sp>
        <p:nvSpPr>
          <p:cNvPr id="4" name="Text Placeholder 3"/>
          <p:cNvSpPr>
            <a:spLocks noGrp="1"/>
          </p:cNvSpPr>
          <p:nvPr>
            <p:ph type="body" sz="half" idx="2"/>
          </p:nvPr>
        </p:nvSpPr>
        <p:spPr/>
        <p:txBody>
          <a:bodyPr>
            <a:normAutofit/>
          </a:bodyPr>
          <a:lstStyle/>
          <a:p>
            <a:r>
              <a:rPr lang="en-US" sz="2800" dirty="0"/>
              <a:t>VIOLATIONS </a:t>
            </a:r>
          </a:p>
        </p:txBody>
      </p:sp>
    </p:spTree>
    <p:extLst>
      <p:ext uri="{BB962C8B-B14F-4D97-AF65-F5344CB8AC3E}">
        <p14:creationId xmlns:p14="http://schemas.microsoft.com/office/powerpoint/2010/main" val="551299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SRC </a:t>
            </a:r>
          </a:p>
        </p:txBody>
      </p:sp>
      <p:sp>
        <p:nvSpPr>
          <p:cNvPr id="6" name="Content Placeholder 5"/>
          <p:cNvSpPr>
            <a:spLocks noGrp="1"/>
          </p:cNvSpPr>
          <p:nvPr>
            <p:ph idx="1"/>
          </p:nvPr>
        </p:nvSpPr>
        <p:spPr>
          <a:xfrm>
            <a:off x="922283" y="685800"/>
            <a:ext cx="6492240" cy="5712412"/>
          </a:xfrm>
        </p:spPr>
        <p:txBody>
          <a:bodyPr>
            <a:normAutofit/>
          </a:bodyPr>
          <a:lstStyle/>
          <a:p>
            <a:pPr>
              <a:lnSpc>
                <a:spcPct val="200000"/>
              </a:lnSpc>
            </a:pPr>
            <a:r>
              <a:rPr lang="en-US" dirty="0"/>
              <a:t>I'm experimenting the response time that different animals have when encountering a human. Many animals are capable of seeing a human from a distance since their eyes are located on each side of their face.</a:t>
            </a:r>
          </a:p>
        </p:txBody>
      </p:sp>
      <p:sp>
        <p:nvSpPr>
          <p:cNvPr id="4" name="Text Placeholder 3"/>
          <p:cNvSpPr>
            <a:spLocks noGrp="1"/>
          </p:cNvSpPr>
          <p:nvPr>
            <p:ph type="body" sz="half" idx="2"/>
          </p:nvPr>
        </p:nvSpPr>
        <p:spPr/>
        <p:txBody>
          <a:bodyPr>
            <a:normAutofit/>
          </a:bodyPr>
          <a:lstStyle/>
          <a:p>
            <a:r>
              <a:rPr lang="en-US" sz="2800" dirty="0"/>
              <a:t>VIOLATIONS </a:t>
            </a:r>
          </a:p>
        </p:txBody>
      </p:sp>
    </p:spTree>
    <p:extLst>
      <p:ext uri="{BB962C8B-B14F-4D97-AF65-F5344CB8AC3E}">
        <p14:creationId xmlns:p14="http://schemas.microsoft.com/office/powerpoint/2010/main" val="952565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2852737"/>
            <a:ext cx="11468100" cy="1152525"/>
          </a:xfrm>
        </p:spPr>
        <p:txBody>
          <a:bodyPr>
            <a:normAutofit/>
          </a:bodyPr>
          <a:lstStyle/>
          <a:p>
            <a:pPr lvl="0" algn="l">
              <a:defRPr/>
            </a:pPr>
            <a:r>
              <a:rPr lang="en-US" sz="2400" dirty="0">
                <a:solidFill>
                  <a:schemeClr val="tx1"/>
                </a:solidFill>
                <a:latin typeface="+mn-lt"/>
                <a:ea typeface="+mn-ea"/>
                <a:cs typeface="+mn-cs"/>
              </a:rPr>
              <a:t>Any project involving human subjects require prior IRB  approval before experimentation.</a:t>
            </a:r>
          </a:p>
        </p:txBody>
      </p:sp>
      <p:sp>
        <p:nvSpPr>
          <p:cNvPr id="3" name="Content Placeholder 2"/>
          <p:cNvSpPr>
            <a:spLocks noGrp="1"/>
          </p:cNvSpPr>
          <p:nvPr>
            <p:ph idx="1"/>
          </p:nvPr>
        </p:nvSpPr>
        <p:spPr>
          <a:xfrm>
            <a:off x="496558" y="1397874"/>
            <a:ext cx="10160000" cy="1143000"/>
          </a:xfrm>
        </p:spPr>
        <p:txBody>
          <a:bodyPr>
            <a:normAutofit/>
          </a:bodyPr>
          <a:lstStyle/>
          <a:p>
            <a:pPr marL="228600" indent="0">
              <a:spcBef>
                <a:spcPct val="0"/>
              </a:spcBef>
              <a:buNone/>
              <a:defRPr/>
            </a:pPr>
            <a:r>
              <a:rPr lang="en-US" sz="2400" dirty="0">
                <a:solidFill>
                  <a:schemeClr val="tx1"/>
                </a:solidFill>
              </a:rPr>
              <a:t>Constitute an IRB at your school </a:t>
            </a:r>
          </a:p>
          <a:p>
            <a:pPr lvl="1">
              <a:buNone/>
              <a:defRPr/>
            </a:pPr>
            <a:r>
              <a:rPr lang="en-US" b="1" i="1" dirty="0">
                <a:ea typeface="+mn-ea"/>
                <a:cs typeface="+mn-cs"/>
              </a:rPr>
              <a:t>IRB - </a:t>
            </a:r>
            <a:r>
              <a:rPr lang="en-US" i="1" dirty="0">
                <a:ea typeface="+mn-ea"/>
                <a:cs typeface="+mn-cs"/>
              </a:rPr>
              <a:t>Institutional Review Board which at least consists of one medical profession, one science teacher, and one school administrator</a:t>
            </a:r>
          </a:p>
        </p:txBody>
      </p:sp>
      <p:sp>
        <p:nvSpPr>
          <p:cNvPr id="15" name="Title 1"/>
          <p:cNvSpPr txBox="1">
            <a:spLocks/>
          </p:cNvSpPr>
          <p:nvPr/>
        </p:nvSpPr>
        <p:spPr bwMode="auto">
          <a:xfrm>
            <a:off x="6502400" y="152400"/>
            <a:ext cx="52832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a:ln>
                  <a:noFill/>
                </a:ln>
                <a:solidFill>
                  <a:schemeClr val="tx2"/>
                </a:solidFill>
                <a:effectLst/>
                <a:uLnTx/>
                <a:uFillTx/>
                <a:latin typeface="Batang" pitchFamily="18" charset="-127"/>
                <a:ea typeface="Batang" pitchFamily="18" charset="-127"/>
                <a:cs typeface="+mj-cs"/>
              </a:rPr>
              <a:t>IRB APPROVAL</a:t>
            </a:r>
          </a:p>
        </p:txBody>
      </p:sp>
      <p:sp>
        <p:nvSpPr>
          <p:cNvPr id="5" name="Rectangle 4"/>
          <p:cNvSpPr/>
          <p:nvPr/>
        </p:nvSpPr>
        <p:spPr>
          <a:xfrm>
            <a:off x="389369" y="4005262"/>
            <a:ext cx="11298964" cy="1754326"/>
          </a:xfrm>
          <a:prstGeom prst="rect">
            <a:avLst/>
          </a:prstGeom>
        </p:spPr>
        <p:txBody>
          <a:bodyPr wrap="square">
            <a:spAutoFit/>
          </a:bodyPr>
          <a:lstStyle/>
          <a:p>
            <a:pPr>
              <a:spcBef>
                <a:spcPct val="0"/>
              </a:spcBef>
              <a:defRPr/>
            </a:pPr>
            <a:r>
              <a:rPr lang="en-US" sz="2000" dirty="0"/>
              <a:t>Students need to</a:t>
            </a:r>
          </a:p>
          <a:p>
            <a:pPr marL="457200" indent="-457200">
              <a:spcBef>
                <a:spcPct val="0"/>
              </a:spcBef>
              <a:buFont typeface="+mj-lt"/>
              <a:buAutoNum type="arabicPeriod"/>
              <a:defRPr/>
            </a:pPr>
            <a:r>
              <a:rPr lang="en-US" sz="2000" dirty="0"/>
              <a:t>Fill out  Human Subject Form (4)  for each human subject they are testing and submit it IRB chair. </a:t>
            </a:r>
          </a:p>
          <a:p>
            <a:pPr marL="457200" indent="-457200">
              <a:spcBef>
                <a:spcPct val="0"/>
              </a:spcBef>
              <a:buFont typeface="+mj-lt"/>
              <a:buAutoNum type="arabicPeriod"/>
              <a:defRPr/>
            </a:pPr>
            <a:r>
              <a:rPr lang="en-US" sz="2000" dirty="0"/>
              <a:t>IRB chair should sign  Approval Form (1B) part 2a</a:t>
            </a:r>
          </a:p>
          <a:p>
            <a:pPr>
              <a:spcBef>
                <a:spcPct val="0"/>
              </a:spcBef>
              <a:defRPr/>
            </a:pPr>
            <a:endParaRPr lang="en-US" sz="2400" dirty="0"/>
          </a:p>
          <a:p>
            <a:pPr>
              <a:spcBef>
                <a:spcPct val="0"/>
              </a:spcBef>
              <a:defRPr/>
            </a:pPr>
            <a:r>
              <a:rPr lang="en-US" sz="2400" i="1" dirty="0"/>
              <a:t>Lack of this Endorsement may result in disqualification.</a:t>
            </a:r>
          </a:p>
        </p:txBody>
      </p:sp>
    </p:spTree>
    <p:extLst>
      <p:ext uri="{BB962C8B-B14F-4D97-AF65-F5344CB8AC3E}">
        <p14:creationId xmlns:p14="http://schemas.microsoft.com/office/powerpoint/2010/main" val="1644361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p:cNvSpPr>
            <a:spLocks noGrp="1"/>
          </p:cNvSpPr>
          <p:nvPr>
            <p:ph type="title"/>
          </p:nvPr>
        </p:nvSpPr>
        <p:spPr>
          <a:xfrm>
            <a:off x="697781" y="580845"/>
            <a:ext cx="4872736" cy="838200"/>
          </a:xfrm>
        </p:spPr>
        <p:txBody>
          <a:bodyPr>
            <a:noAutofit/>
          </a:bodyPr>
          <a:lstStyle/>
          <a:p>
            <a:pPr>
              <a:defRPr/>
            </a:pPr>
            <a:r>
              <a:rPr lang="en-US" sz="3200" b="1" dirty="0">
                <a:latin typeface="Batang" pitchFamily="18" charset="-127"/>
                <a:ea typeface="Batang" pitchFamily="18" charset="-127"/>
              </a:rPr>
              <a:t>SRC APPROVAL</a:t>
            </a:r>
          </a:p>
        </p:txBody>
      </p:sp>
      <p:sp>
        <p:nvSpPr>
          <p:cNvPr id="9219" name="Content Placeholder 2"/>
          <p:cNvSpPr>
            <a:spLocks noGrp="1"/>
          </p:cNvSpPr>
          <p:nvPr>
            <p:ph idx="1"/>
          </p:nvPr>
        </p:nvSpPr>
        <p:spPr>
          <a:xfrm>
            <a:off x="772050" y="1742535"/>
            <a:ext cx="10650580" cy="4692771"/>
          </a:xfrm>
        </p:spPr>
        <p:txBody>
          <a:bodyPr>
            <a:normAutofit lnSpcReduction="10000"/>
          </a:bodyPr>
          <a:lstStyle/>
          <a:p>
            <a:pPr>
              <a:buNone/>
            </a:pPr>
            <a:r>
              <a:rPr lang="en-US" sz="2400" dirty="0">
                <a:solidFill>
                  <a:srgbClr val="000000"/>
                </a:solidFill>
                <a:latin typeface="+mn-lt"/>
                <a:ea typeface="+mn-ea"/>
                <a:cs typeface="+mn-cs"/>
              </a:rPr>
              <a:t> Any project involving </a:t>
            </a:r>
            <a:endParaRPr lang="en-US" sz="2400" dirty="0">
              <a:solidFill>
                <a:srgbClr val="000000"/>
              </a:solidFill>
            </a:endParaRPr>
          </a:p>
          <a:p>
            <a:pPr>
              <a:buFont typeface="Wingdings" panose="05000000000000000000" pitchFamily="2" charset="2"/>
              <a:buChar char="§"/>
            </a:pPr>
            <a:r>
              <a:rPr lang="en-US" sz="2400" dirty="0">
                <a:solidFill>
                  <a:srgbClr val="000000"/>
                </a:solidFill>
              </a:rPr>
              <a:t>non-human vertebrate animals, </a:t>
            </a:r>
          </a:p>
          <a:p>
            <a:pPr>
              <a:buFont typeface="Wingdings" panose="05000000000000000000" pitchFamily="2" charset="2"/>
              <a:buChar char="§"/>
            </a:pPr>
            <a:r>
              <a:rPr lang="en-US" sz="2400" dirty="0">
                <a:solidFill>
                  <a:srgbClr val="000000"/>
                </a:solidFill>
              </a:rPr>
              <a:t>pathogenic agents </a:t>
            </a:r>
          </a:p>
          <a:p>
            <a:pPr>
              <a:buFont typeface="Wingdings" panose="05000000000000000000" pitchFamily="2" charset="2"/>
              <a:buChar char="§"/>
            </a:pPr>
            <a:r>
              <a:rPr lang="en-US" sz="2400" dirty="0">
                <a:solidFill>
                  <a:srgbClr val="000000"/>
                </a:solidFill>
              </a:rPr>
              <a:t>bacteria and fungi</a:t>
            </a:r>
          </a:p>
          <a:p>
            <a:pPr>
              <a:buFont typeface="Wingdings" panose="05000000000000000000" pitchFamily="2" charset="2"/>
              <a:buChar char="§"/>
            </a:pPr>
            <a:r>
              <a:rPr lang="en-US" sz="2400" dirty="0">
                <a:solidFill>
                  <a:srgbClr val="000000"/>
                </a:solidFill>
              </a:rPr>
              <a:t>controlled substances, </a:t>
            </a:r>
          </a:p>
          <a:p>
            <a:pPr>
              <a:buFont typeface="Wingdings" panose="05000000000000000000" pitchFamily="2" charset="2"/>
              <a:buChar char="§"/>
            </a:pPr>
            <a:r>
              <a:rPr lang="en-US" sz="2400" dirty="0">
                <a:solidFill>
                  <a:srgbClr val="000000"/>
                </a:solidFill>
              </a:rPr>
              <a:t>recombinant DNA,</a:t>
            </a:r>
          </a:p>
          <a:p>
            <a:pPr>
              <a:buFont typeface="Wingdings" panose="05000000000000000000" pitchFamily="2" charset="2"/>
              <a:buChar char="§"/>
            </a:pPr>
            <a:r>
              <a:rPr lang="en-US" sz="2400" dirty="0">
                <a:solidFill>
                  <a:srgbClr val="000000"/>
                </a:solidFill>
              </a:rPr>
              <a:t>human and non-human vertebrate animal tissue</a:t>
            </a:r>
          </a:p>
          <a:p>
            <a:r>
              <a:rPr lang="en-US" sz="2400" b="1" dirty="0"/>
              <a:t>require prior SRC (Science Review Committee) approval.</a:t>
            </a:r>
          </a:p>
          <a:p>
            <a:r>
              <a:rPr lang="en-US" sz="2400" b="1" dirty="0"/>
              <a:t>Students are required to do their research under the supervision of a qualified scientist  and/or conducted the research in a university, a medical/research facility or an industrial institution.</a:t>
            </a:r>
          </a:p>
          <a:p>
            <a:pPr marL="0" indent="0">
              <a:buNone/>
            </a:pPr>
            <a:endParaRPr lang="en-US" sz="2400" b="1" dirty="0"/>
          </a:p>
        </p:txBody>
      </p:sp>
      <p:sp>
        <p:nvSpPr>
          <p:cNvPr id="7" name="TextBox 6"/>
          <p:cNvSpPr txBox="1"/>
          <p:nvPr/>
        </p:nvSpPr>
        <p:spPr>
          <a:xfrm>
            <a:off x="1765300" y="4412218"/>
            <a:ext cx="6095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114667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p:cNvSpPr>
            <a:spLocks noGrp="1"/>
          </p:cNvSpPr>
          <p:nvPr>
            <p:ph type="title"/>
          </p:nvPr>
        </p:nvSpPr>
        <p:spPr>
          <a:xfrm>
            <a:off x="6908800" y="304800"/>
            <a:ext cx="4872736" cy="838200"/>
          </a:xfrm>
        </p:spPr>
        <p:txBody>
          <a:bodyPr>
            <a:noAutofit/>
          </a:bodyPr>
          <a:lstStyle/>
          <a:p>
            <a:pPr>
              <a:defRPr/>
            </a:pPr>
            <a:r>
              <a:rPr lang="en-US" sz="3200" b="1" dirty="0">
                <a:latin typeface="Batang" pitchFamily="18" charset="-127"/>
                <a:ea typeface="Batang" pitchFamily="18" charset="-127"/>
              </a:rPr>
              <a:t>SRC APPROVAL</a:t>
            </a:r>
          </a:p>
        </p:txBody>
      </p:sp>
      <p:sp>
        <p:nvSpPr>
          <p:cNvPr id="5" name="Content Placeholder 4"/>
          <p:cNvSpPr>
            <a:spLocks noGrp="1"/>
          </p:cNvSpPr>
          <p:nvPr>
            <p:ph idx="1"/>
          </p:nvPr>
        </p:nvSpPr>
        <p:spPr>
          <a:xfrm>
            <a:off x="842512" y="2441277"/>
            <a:ext cx="5892800" cy="2863969"/>
          </a:xfrm>
        </p:spPr>
        <p:txBody>
          <a:bodyPr>
            <a:normAutofit/>
          </a:bodyPr>
          <a:lstStyle/>
          <a:p>
            <a:r>
              <a:rPr lang="en-US" sz="2000" dirty="0"/>
              <a:t>Two ways to get the SRC approval</a:t>
            </a:r>
          </a:p>
          <a:p>
            <a:pPr marL="0" indent="0">
              <a:lnSpc>
                <a:spcPct val="150000"/>
              </a:lnSpc>
              <a:buNone/>
            </a:pPr>
            <a:r>
              <a:rPr lang="en-US" sz="2000" dirty="0"/>
              <a:t>1- Universities/colleges</a:t>
            </a:r>
          </a:p>
          <a:p>
            <a:pPr lvl="1">
              <a:lnSpc>
                <a:spcPct val="150000"/>
              </a:lnSpc>
            </a:pPr>
            <a:r>
              <a:rPr lang="en-US" sz="1600" dirty="0"/>
              <a:t>Have the SRC chair sign the Approval Form (1B) part 2a. </a:t>
            </a:r>
          </a:p>
          <a:p>
            <a:pPr marL="0" lvl="1" indent="0">
              <a:buNone/>
            </a:pPr>
            <a:endParaRPr lang="en-US" sz="800" dirty="0"/>
          </a:p>
          <a:p>
            <a:pPr marL="0" lvl="1" indent="0">
              <a:lnSpc>
                <a:spcPct val="150000"/>
              </a:lnSpc>
              <a:buNone/>
            </a:pPr>
            <a:r>
              <a:rPr lang="en-US" sz="2000" dirty="0"/>
              <a:t>2- Send us the forms to get the SRC approval. </a:t>
            </a:r>
          </a:p>
        </p:txBody>
      </p:sp>
      <p:sp>
        <p:nvSpPr>
          <p:cNvPr id="7" name="TextBox 6"/>
          <p:cNvSpPr txBox="1"/>
          <p:nvPr/>
        </p:nvSpPr>
        <p:spPr>
          <a:xfrm>
            <a:off x="1765300" y="4412218"/>
            <a:ext cx="6095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7584422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264" y="1804358"/>
            <a:ext cx="9448800" cy="838200"/>
          </a:xfrm>
        </p:spPr>
        <p:txBody>
          <a:bodyPr>
            <a:normAutofit/>
          </a:bodyPr>
          <a:lstStyle/>
          <a:p>
            <a:pPr algn="l">
              <a:defRPr/>
            </a:pPr>
            <a:r>
              <a:rPr lang="en-US" sz="2400" dirty="0">
                <a:solidFill>
                  <a:schemeClr val="tx1"/>
                </a:solidFill>
                <a:latin typeface="+mn-lt"/>
                <a:ea typeface="+mn-ea"/>
                <a:cs typeface="+mn-cs"/>
              </a:rPr>
              <a:t>Fill out additionally,</a:t>
            </a:r>
            <a:endParaRPr lang="en-US" dirty="0"/>
          </a:p>
        </p:txBody>
      </p:sp>
      <p:sp>
        <p:nvSpPr>
          <p:cNvPr id="3" name="Content Placeholder 2"/>
          <p:cNvSpPr>
            <a:spLocks noGrp="1"/>
          </p:cNvSpPr>
          <p:nvPr>
            <p:ph idx="1"/>
          </p:nvPr>
        </p:nvSpPr>
        <p:spPr>
          <a:xfrm>
            <a:off x="543463" y="2713547"/>
            <a:ext cx="10278847" cy="2200275"/>
          </a:xfrm>
        </p:spPr>
        <p:txBody>
          <a:bodyPr>
            <a:normAutofit/>
          </a:bodyPr>
          <a:lstStyle/>
          <a:p>
            <a:pPr lvl="1">
              <a:defRPr/>
            </a:pPr>
            <a:r>
              <a:rPr lang="en-US" sz="2400" dirty="0">
                <a:ea typeface="+mn-ea"/>
                <a:cs typeface="+mn-cs"/>
              </a:rPr>
              <a:t>Research Institutional/Industrial Setting Form (1C)</a:t>
            </a:r>
          </a:p>
          <a:p>
            <a:pPr lvl="1">
              <a:defRPr/>
            </a:pPr>
            <a:r>
              <a:rPr lang="en-US" sz="2400" dirty="0">
                <a:ea typeface="+mn-ea"/>
                <a:cs typeface="+mn-cs"/>
              </a:rPr>
              <a:t>Qualified Scientist Form (2)</a:t>
            </a:r>
          </a:p>
          <a:p>
            <a:pPr lvl="1">
              <a:defRPr/>
            </a:pPr>
            <a:r>
              <a:rPr lang="en-US" sz="2400" dirty="0">
                <a:ea typeface="+mn-ea"/>
                <a:cs typeface="+mn-cs"/>
              </a:rPr>
              <a:t>Designated Supervisor Form (3)</a:t>
            </a:r>
          </a:p>
          <a:p>
            <a:pPr lvl="1">
              <a:defRPr/>
            </a:pPr>
            <a:endParaRPr lang="en-US" sz="2400" dirty="0"/>
          </a:p>
          <a:p>
            <a:pPr marL="228600" lvl="1" indent="0">
              <a:buNone/>
              <a:defRPr/>
            </a:pPr>
            <a:r>
              <a:rPr lang="en-US" sz="2400" i="1" dirty="0"/>
              <a:t>Lack of this Endorsement may result in disqualification.</a:t>
            </a:r>
          </a:p>
        </p:txBody>
      </p:sp>
      <p:sp>
        <p:nvSpPr>
          <p:cNvPr id="5" name="Title 1"/>
          <p:cNvSpPr txBox="1">
            <a:spLocks/>
          </p:cNvSpPr>
          <p:nvPr/>
        </p:nvSpPr>
        <p:spPr>
          <a:xfrm>
            <a:off x="6908800" y="304800"/>
            <a:ext cx="4880864" cy="8382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defRPr/>
            </a:pPr>
            <a:r>
              <a:rPr lang="en-US" sz="3200" b="1" dirty="0">
                <a:latin typeface="Batang" pitchFamily="18" charset="-127"/>
                <a:ea typeface="Batang" pitchFamily="18" charset="-127"/>
              </a:rPr>
              <a:t>SRC APPROVAL</a:t>
            </a:r>
          </a:p>
        </p:txBody>
      </p:sp>
    </p:spTree>
    <p:extLst>
      <p:ext uri="{BB962C8B-B14F-4D97-AF65-F5344CB8AC3E}">
        <p14:creationId xmlns:p14="http://schemas.microsoft.com/office/powerpoint/2010/main" val="533513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CONSEF</a:t>
            </a:r>
            <a:br>
              <a:rPr lang="en-US" dirty="0"/>
            </a:br>
            <a:r>
              <a:rPr lang="en-US" dirty="0"/>
              <a:t>Application process</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4148244593"/>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5601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5791201" y="381001"/>
            <a:ext cx="5996940" cy="619125"/>
          </a:xfrm>
        </p:spPr>
        <p:txBody>
          <a:bodyPr>
            <a:noAutofit/>
          </a:bodyPr>
          <a:lstStyle/>
          <a:p>
            <a:r>
              <a:rPr lang="en-US" sz="3200" b="1" dirty="0">
                <a:latin typeface="Batang" pitchFamily="18" charset="-127"/>
                <a:ea typeface="Batang" pitchFamily="18" charset="-127"/>
              </a:rPr>
              <a:t>ADDITIONAL FORMS</a:t>
            </a:r>
          </a:p>
        </p:txBody>
      </p:sp>
      <p:sp>
        <p:nvSpPr>
          <p:cNvPr id="3" name="Content Placeholder 2"/>
          <p:cNvSpPr>
            <a:spLocks noGrp="1"/>
          </p:cNvSpPr>
          <p:nvPr>
            <p:ph idx="1"/>
          </p:nvPr>
        </p:nvSpPr>
        <p:spPr>
          <a:xfrm>
            <a:off x="1092920" y="1868518"/>
            <a:ext cx="10985500" cy="3495674"/>
          </a:xfrm>
        </p:spPr>
        <p:txBody>
          <a:bodyPr/>
          <a:lstStyle/>
          <a:p>
            <a:pPr>
              <a:lnSpc>
                <a:spcPct val="150000"/>
              </a:lnSpc>
              <a:buNone/>
              <a:defRPr/>
            </a:pPr>
            <a:r>
              <a:rPr lang="en-US" sz="2800" dirty="0"/>
              <a:t>….and additionally for </a:t>
            </a:r>
            <a:br>
              <a:rPr lang="en-US" sz="2800" dirty="0"/>
            </a:br>
            <a:r>
              <a:rPr lang="en-US" sz="2800" dirty="0"/>
              <a:t>non-human vertebrate animals </a:t>
            </a:r>
          </a:p>
          <a:p>
            <a:pPr lvl="1">
              <a:defRPr/>
            </a:pPr>
            <a:r>
              <a:rPr lang="en-US" sz="2400" dirty="0">
                <a:ea typeface="+mn-ea"/>
                <a:cs typeface="+mn-cs"/>
              </a:rPr>
              <a:t>fill out Form (5), </a:t>
            </a:r>
            <a:endParaRPr lang="en-US" sz="2400" dirty="0"/>
          </a:p>
          <a:p>
            <a:pPr>
              <a:defRPr/>
            </a:pPr>
            <a:r>
              <a:rPr lang="en-US" sz="2800" dirty="0"/>
              <a:t>human and non-human vertebrate animal tissue,</a:t>
            </a:r>
          </a:p>
          <a:p>
            <a:pPr lvl="1">
              <a:defRPr/>
            </a:pPr>
            <a:r>
              <a:rPr lang="en-US" sz="2400" dirty="0">
                <a:ea typeface="+mn-ea"/>
                <a:cs typeface="+mn-cs"/>
              </a:rPr>
              <a:t> fill out Form (6)</a:t>
            </a:r>
          </a:p>
          <a:p>
            <a:pPr>
              <a:defRPr/>
            </a:pPr>
            <a:endParaRPr lang="en-US" dirty="0"/>
          </a:p>
        </p:txBody>
      </p:sp>
    </p:spTree>
    <p:extLst>
      <p:ext uri="{BB962C8B-B14F-4D97-AF65-F5344CB8AC3E}">
        <p14:creationId xmlns:p14="http://schemas.microsoft.com/office/powerpoint/2010/main" val="10500918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Judges</a:t>
            </a:r>
          </a:p>
        </p:txBody>
      </p:sp>
      <p:pic>
        <p:nvPicPr>
          <p:cNvPr id="8" name="Picture 2" descr="C:\Users\admin\Downloads\Judge Applicatio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82006" y="1252192"/>
            <a:ext cx="7090352" cy="4121996"/>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half" idx="2"/>
          </p:nvPr>
        </p:nvSpPr>
        <p:spPr/>
        <p:txBody>
          <a:bodyPr>
            <a:normAutofit/>
          </a:bodyPr>
          <a:lstStyle/>
          <a:p>
            <a:r>
              <a:rPr lang="en-US" sz="2400" dirty="0"/>
              <a:t>FILL OUT APPLICATIONS</a:t>
            </a:r>
          </a:p>
          <a:p>
            <a:r>
              <a:rPr lang="en-US" sz="2400" dirty="0"/>
              <a:t>Coordinators can see the judges from your school</a:t>
            </a:r>
          </a:p>
        </p:txBody>
      </p:sp>
    </p:spTree>
    <p:extLst>
      <p:ext uri="{BB962C8B-B14F-4D97-AF65-F5344CB8AC3E}">
        <p14:creationId xmlns:p14="http://schemas.microsoft.com/office/powerpoint/2010/main" val="1652444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PROJECTS</a:t>
            </a:r>
          </a:p>
        </p:txBody>
      </p:sp>
      <p:sp>
        <p:nvSpPr>
          <p:cNvPr id="6" name="Content Placeholder 5"/>
          <p:cNvSpPr>
            <a:spLocks noGrp="1"/>
          </p:cNvSpPr>
          <p:nvPr>
            <p:ph idx="1"/>
          </p:nvPr>
        </p:nvSpPr>
        <p:spPr/>
        <p:txBody>
          <a:bodyPr>
            <a:normAutofit/>
          </a:bodyPr>
          <a:lstStyle/>
          <a:p>
            <a:pPr fontAlgn="base">
              <a:lnSpc>
                <a:spcPct val="150000"/>
              </a:lnSpc>
            </a:pPr>
            <a:r>
              <a:rPr lang="en-US" sz="2800" b="1" dirty="0">
                <a:latin typeface="+mj-lt"/>
              </a:rPr>
              <a:t>OVERALL IMPRESSION  	51 points</a:t>
            </a:r>
            <a:endParaRPr lang="en-US" sz="2800" dirty="0">
              <a:latin typeface="+mj-lt"/>
            </a:endParaRPr>
          </a:p>
          <a:p>
            <a:pPr fontAlgn="base">
              <a:lnSpc>
                <a:spcPct val="150000"/>
              </a:lnSpc>
            </a:pPr>
            <a:r>
              <a:rPr lang="en-US" sz="2800" b="1" dirty="0">
                <a:latin typeface="+mj-lt"/>
              </a:rPr>
              <a:t>DISPLAY 				16 points</a:t>
            </a:r>
            <a:endParaRPr lang="en-US" sz="2800" dirty="0">
              <a:latin typeface="+mj-lt"/>
            </a:endParaRPr>
          </a:p>
          <a:p>
            <a:pPr fontAlgn="base">
              <a:lnSpc>
                <a:spcPct val="150000"/>
              </a:lnSpc>
            </a:pPr>
            <a:r>
              <a:rPr lang="en-US" sz="2800" b="1" dirty="0">
                <a:latin typeface="+mj-lt"/>
              </a:rPr>
              <a:t>ORAL PRESENTATION 		20 points</a:t>
            </a:r>
            <a:endParaRPr lang="en-US" sz="2800" dirty="0">
              <a:latin typeface="+mj-lt"/>
            </a:endParaRPr>
          </a:p>
          <a:p>
            <a:pPr fontAlgn="base">
              <a:lnSpc>
                <a:spcPct val="150000"/>
              </a:lnSpc>
            </a:pPr>
            <a:r>
              <a:rPr lang="en-US" sz="2800" b="1" dirty="0">
                <a:latin typeface="+mj-lt"/>
              </a:rPr>
              <a:t>WRITTEN REPORT		13 points</a:t>
            </a:r>
          </a:p>
          <a:p>
            <a:pPr fontAlgn="base">
              <a:lnSpc>
                <a:spcPct val="150000"/>
              </a:lnSpc>
            </a:pPr>
            <a:r>
              <a:rPr lang="en-US" sz="2800" b="1" dirty="0">
                <a:latin typeface="+mj-lt"/>
              </a:rPr>
              <a:t>TOTAL				100 points	</a:t>
            </a:r>
            <a:endParaRPr lang="en-US" sz="2800" dirty="0">
              <a:latin typeface="+mj-lt"/>
            </a:endParaRPr>
          </a:p>
        </p:txBody>
      </p:sp>
      <p:sp>
        <p:nvSpPr>
          <p:cNvPr id="4" name="Text Placeholder 3"/>
          <p:cNvSpPr>
            <a:spLocks noGrp="1"/>
          </p:cNvSpPr>
          <p:nvPr>
            <p:ph type="body" sz="half" idx="2"/>
          </p:nvPr>
        </p:nvSpPr>
        <p:spPr/>
        <p:txBody>
          <a:bodyPr>
            <a:normAutofit/>
          </a:bodyPr>
          <a:lstStyle/>
          <a:p>
            <a:r>
              <a:rPr lang="en-US" sz="2400" dirty="0"/>
              <a:t>Judging Criteria</a:t>
            </a:r>
          </a:p>
        </p:txBody>
      </p:sp>
    </p:spTree>
    <p:extLst>
      <p:ext uri="{BB962C8B-B14F-4D97-AF65-F5344CB8AC3E}">
        <p14:creationId xmlns:p14="http://schemas.microsoft.com/office/powerpoint/2010/main" val="22770524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STEM EXPO</a:t>
            </a:r>
            <a:br>
              <a:rPr lang="en-US" dirty="0"/>
            </a:br>
            <a:r>
              <a:rPr lang="en-US" dirty="0"/>
              <a:t>Coordinators/ Teachers</a:t>
            </a:r>
          </a:p>
        </p:txBody>
      </p:sp>
      <p:pic>
        <p:nvPicPr>
          <p:cNvPr id="7" name="Picture 2" descr="C:\Users\admin\Downloads\Stem Student Application.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838200" y="884714"/>
            <a:ext cx="6711950" cy="462184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half" idx="2"/>
          </p:nvPr>
        </p:nvSpPr>
        <p:spPr/>
        <p:txBody>
          <a:bodyPr>
            <a:normAutofit/>
          </a:bodyPr>
          <a:lstStyle/>
          <a:p>
            <a:r>
              <a:rPr lang="en-US" sz="2400" dirty="0"/>
              <a:t>Fill out student applications</a:t>
            </a:r>
          </a:p>
        </p:txBody>
      </p:sp>
    </p:spTree>
    <p:extLst>
      <p:ext uri="{BB962C8B-B14F-4D97-AF65-F5344CB8AC3E}">
        <p14:creationId xmlns:p14="http://schemas.microsoft.com/office/powerpoint/2010/main" val="38913637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133600" y="287338"/>
            <a:ext cx="10058400" cy="1449387"/>
          </a:xfrm>
        </p:spPr>
        <p:txBody>
          <a:bodyPr/>
          <a:lstStyle/>
          <a:p>
            <a:r>
              <a:rPr lang="en-US" dirty="0"/>
              <a:t>STEM EXPO - Deadlines </a:t>
            </a:r>
          </a:p>
        </p:txBody>
      </p:sp>
      <p:sp>
        <p:nvSpPr>
          <p:cNvPr id="3" name="Content Placeholder 2"/>
          <p:cNvSpPr>
            <a:spLocks noGrp="1"/>
          </p:cNvSpPr>
          <p:nvPr>
            <p:ph idx="4294967295"/>
          </p:nvPr>
        </p:nvSpPr>
        <p:spPr>
          <a:xfrm>
            <a:off x="2133600" y="1846263"/>
            <a:ext cx="10058400" cy="4022725"/>
          </a:xfrm>
        </p:spPr>
        <p:txBody>
          <a:bodyPr/>
          <a:lstStyle/>
          <a:p>
            <a:pPr fontAlgn="base">
              <a:lnSpc>
                <a:spcPct val="200000"/>
              </a:lnSpc>
            </a:pPr>
            <a:r>
              <a:rPr lang="en-US" dirty="0"/>
              <a:t>Video Submission Deadline: Jan 26, 2019</a:t>
            </a:r>
            <a:br>
              <a:rPr lang="en-US" dirty="0"/>
            </a:br>
            <a:r>
              <a:rPr lang="en-US" dirty="0"/>
              <a:t>Announcement of the Qualifiers: Feb 9, 2019</a:t>
            </a:r>
            <a:br>
              <a:rPr lang="en-US" dirty="0"/>
            </a:br>
            <a:r>
              <a:rPr lang="en-US" dirty="0"/>
              <a:t>Safety Form and Consent/Release Form: Feb 22, 2019</a:t>
            </a:r>
            <a:br>
              <a:rPr lang="en-US" dirty="0"/>
            </a:br>
            <a:r>
              <a:rPr lang="en-US" dirty="0"/>
              <a:t>Day of the Event: April 6, 2019</a:t>
            </a:r>
          </a:p>
        </p:txBody>
      </p:sp>
    </p:spTree>
    <p:extLst>
      <p:ext uri="{BB962C8B-B14F-4D97-AF65-F5344CB8AC3E}">
        <p14:creationId xmlns:p14="http://schemas.microsoft.com/office/powerpoint/2010/main" val="3427852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FB4329C-BF98-421E-8A0D-43A2CF95E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3CDC6B8-20F2-4C8D-8599-EC572C0BFF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95831"/>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69848" y="4846002"/>
            <a:ext cx="10058400" cy="1522993"/>
          </a:xfrm>
        </p:spPr>
        <p:txBody>
          <a:bodyPr>
            <a:normAutofit/>
          </a:bodyPr>
          <a:lstStyle/>
          <a:p>
            <a:r>
              <a:rPr lang="en-US" sz="6000"/>
              <a:t>Register your School</a:t>
            </a:r>
          </a:p>
        </p:txBody>
      </p:sp>
      <p:grpSp>
        <p:nvGrpSpPr>
          <p:cNvPr id="14" name="Group 13">
            <a:extLst>
              <a:ext uri="{FF2B5EF4-FFF2-40B4-BE49-F238E27FC236}">
                <a16:creationId xmlns:a16="http://schemas.microsoft.com/office/drawing/2014/main" id="{B4342043-9755-451A-9341-6461ADE858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5" name="Oval 14">
              <a:extLst>
                <a:ext uri="{FF2B5EF4-FFF2-40B4-BE49-F238E27FC236}">
                  <a16:creationId xmlns:a16="http://schemas.microsoft.com/office/drawing/2014/main" id="{B52F7E87-CD4F-40F9-978A-356F63B76E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6" name="Oval 15">
              <a:extLst>
                <a:ext uri="{FF2B5EF4-FFF2-40B4-BE49-F238E27FC236}">
                  <a16:creationId xmlns:a16="http://schemas.microsoft.com/office/drawing/2014/main" id="{93B1ED61-05D6-47CD-8878-8406A83BDF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graphicFrame>
        <p:nvGraphicFramePr>
          <p:cNvPr id="5" name="Content Placeholder 2"/>
          <p:cNvGraphicFramePr>
            <a:graphicFrameLocks noGrp="1"/>
          </p:cNvGraphicFramePr>
          <p:nvPr>
            <p:ph idx="1"/>
            <p:extLst>
              <p:ext uri="{D42A27DB-BD31-4B8C-83A1-F6EECF244321}">
                <p14:modId xmlns:p14="http://schemas.microsoft.com/office/powerpoint/2010/main" val="1807224902"/>
              </p:ext>
            </p:extLst>
          </p:nvPr>
        </p:nvGraphicFramePr>
        <p:xfrm>
          <a:off x="643466" y="633637"/>
          <a:ext cx="10905066" cy="329489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022740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CONSEF-Registration Fee</a:t>
            </a:r>
          </a:p>
        </p:txBody>
      </p:sp>
      <p:sp>
        <p:nvSpPr>
          <p:cNvPr id="3" name="Content Placeholder 2"/>
          <p:cNvSpPr>
            <a:spLocks noGrp="1"/>
          </p:cNvSpPr>
          <p:nvPr>
            <p:ph idx="1"/>
          </p:nvPr>
        </p:nvSpPr>
        <p:spPr/>
        <p:txBody>
          <a:bodyPr/>
          <a:lstStyle/>
          <a:p>
            <a:pPr fontAlgn="base"/>
            <a:r>
              <a:rPr lang="en-US" dirty="0"/>
              <a:t>Early Bird School Registration: Dec 14, 2018 - $100</a:t>
            </a:r>
          </a:p>
          <a:p>
            <a:pPr fontAlgn="base"/>
            <a:r>
              <a:rPr lang="en-US" dirty="0"/>
              <a:t>Late registration: Feb 22, 2019 - $160</a:t>
            </a:r>
          </a:p>
          <a:p>
            <a:endParaRPr lang="en-US" dirty="0"/>
          </a:p>
        </p:txBody>
      </p:sp>
    </p:spTree>
    <p:extLst>
      <p:ext uri="{BB962C8B-B14F-4D97-AF65-F5344CB8AC3E}">
        <p14:creationId xmlns:p14="http://schemas.microsoft.com/office/powerpoint/2010/main" val="205148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a:t>Add teachers</a:t>
            </a:r>
          </a:p>
        </p:txBody>
      </p:sp>
      <p:sp>
        <p:nvSpPr>
          <p:cNvPr id="3" name="Content Placeholder 2"/>
          <p:cNvSpPr>
            <a:spLocks noGrp="1"/>
          </p:cNvSpPr>
          <p:nvPr>
            <p:ph sz="half" idx="2"/>
          </p:nvPr>
        </p:nvSpPr>
        <p:spPr/>
        <p:txBody>
          <a:bodyPr/>
          <a:lstStyle/>
          <a:p>
            <a:r>
              <a:rPr lang="en-US" dirty="0"/>
              <a:t>Share responsibilities with other teachers</a:t>
            </a:r>
          </a:p>
          <a:p>
            <a:r>
              <a:rPr lang="en-US" dirty="0"/>
              <a:t>Create teacher accounts</a:t>
            </a:r>
          </a:p>
          <a:p>
            <a:r>
              <a:rPr lang="en-US" dirty="0"/>
              <a:t>Teachers will have opportunities to go over their students’ application. </a:t>
            </a:r>
          </a:p>
          <a:p>
            <a:endParaRPr lang="en-US" dirty="0"/>
          </a:p>
          <a:p>
            <a:endParaRPr lang="en-US" dirty="0"/>
          </a:p>
        </p:txBody>
      </p:sp>
      <p:sp>
        <p:nvSpPr>
          <p:cNvPr id="6" name="Text Placeholder 5"/>
          <p:cNvSpPr>
            <a:spLocks noGrp="1"/>
          </p:cNvSpPr>
          <p:nvPr>
            <p:ph type="body" sz="quarter" idx="3"/>
          </p:nvPr>
        </p:nvSpPr>
        <p:spPr/>
        <p:txBody>
          <a:bodyPr/>
          <a:lstStyle/>
          <a:p>
            <a:r>
              <a:rPr lang="en-US" dirty="0"/>
              <a:t>Add students</a:t>
            </a:r>
          </a:p>
        </p:txBody>
      </p:sp>
      <p:sp>
        <p:nvSpPr>
          <p:cNvPr id="7" name="Content Placeholder 6"/>
          <p:cNvSpPr>
            <a:spLocks noGrp="1"/>
          </p:cNvSpPr>
          <p:nvPr>
            <p:ph sz="quarter" idx="4"/>
          </p:nvPr>
        </p:nvSpPr>
        <p:spPr/>
        <p:txBody>
          <a:bodyPr/>
          <a:lstStyle/>
          <a:p>
            <a:r>
              <a:rPr lang="en-US" dirty="0"/>
              <a:t>Create student accounts.</a:t>
            </a:r>
          </a:p>
          <a:p>
            <a:r>
              <a:rPr lang="en-US" dirty="0"/>
              <a:t>Pass the student information to your students </a:t>
            </a:r>
          </a:p>
          <a:p>
            <a:r>
              <a:rPr lang="en-US" dirty="0"/>
              <a:t>Have them fill out their applications</a:t>
            </a:r>
          </a:p>
          <a:p>
            <a:r>
              <a:rPr lang="en-US" dirty="0"/>
              <a:t>Teacher/Coordinator has privilege to edit the students’ information.</a:t>
            </a:r>
          </a:p>
          <a:p>
            <a:endParaRPr lang="en-US" dirty="0"/>
          </a:p>
          <a:p>
            <a:endParaRPr lang="en-US" dirty="0"/>
          </a:p>
        </p:txBody>
      </p:sp>
    </p:spTree>
    <p:extLst>
      <p:ext uri="{BB962C8B-B14F-4D97-AF65-F5344CB8AC3E}">
        <p14:creationId xmlns:p14="http://schemas.microsoft.com/office/powerpoint/2010/main" val="2191921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EC78E3E1-BBBA-4058-AAEB-714F04B025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3" name="Oval 12">
              <a:extLst>
                <a:ext uri="{FF2B5EF4-FFF2-40B4-BE49-F238E27FC236}">
                  <a16:creationId xmlns:a16="http://schemas.microsoft.com/office/drawing/2014/main" id="{86860FA5-CE2B-4019-8FD1-031D7D84E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392DF474-2C37-4DC7-B889-E88EAADEA6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title"/>
          </p:nvPr>
        </p:nvSpPr>
        <p:spPr>
          <a:xfrm>
            <a:off x="7865806" y="484632"/>
            <a:ext cx="3677264" cy="1609344"/>
          </a:xfrm>
        </p:spPr>
        <p:txBody>
          <a:bodyPr vert="horz" lIns="91440" tIns="45720" rIns="91440" bIns="45720" rtlCol="0" anchor="ctr">
            <a:normAutofit/>
          </a:bodyPr>
          <a:lstStyle/>
          <a:p>
            <a:r>
              <a:rPr lang="en-US" sz="3600"/>
              <a:t>STUDENTS</a:t>
            </a:r>
          </a:p>
        </p:txBody>
      </p:sp>
      <p:pic>
        <p:nvPicPr>
          <p:cNvPr id="7" name="Picture 2" descr="C:\Users\admin\Downloads\Student Application.JPG"/>
          <p:cNvPicPr>
            <a:picLocks noGrp="1" noChangeAspect="1" noChangeArrowheads="1"/>
          </p:cNvPicPr>
          <p:nvPr>
            <p:ph idx="1"/>
          </p:nvPr>
        </p:nvPicPr>
        <p:blipFill rotWithShape="1">
          <a:blip r:embed="rId4">
            <a:extLst>
              <a:ext uri="{28A0092B-C50C-407E-A947-70E740481C1C}">
                <a14:useLocalDpi xmlns:a14="http://schemas.microsoft.com/office/drawing/2010/main" val="0"/>
              </a:ext>
            </a:extLst>
          </a:blip>
          <a:srcRect/>
          <a:stretch/>
        </p:blipFill>
        <p:spPr bwMode="auto">
          <a:xfrm>
            <a:off x="633999" y="1429588"/>
            <a:ext cx="6912217" cy="4009085"/>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half" idx="2"/>
          </p:nvPr>
        </p:nvSpPr>
        <p:spPr>
          <a:xfrm>
            <a:off x="7865805" y="2121408"/>
            <a:ext cx="3677263" cy="4092579"/>
          </a:xfrm>
        </p:spPr>
        <p:txBody>
          <a:bodyPr vert="horz" lIns="91440" tIns="45720" rIns="91440" bIns="45720" rtlCol="0">
            <a:normAutofit/>
          </a:bodyPr>
          <a:lstStyle/>
          <a:p>
            <a:pPr indent="-182880">
              <a:lnSpc>
                <a:spcPct val="90000"/>
              </a:lnSpc>
              <a:buFont typeface="Wingdings" pitchFamily="2" charset="2"/>
              <a:buChar char="§"/>
            </a:pPr>
            <a:r>
              <a:rPr lang="en-US" sz="1600">
                <a:solidFill>
                  <a:schemeClr val="tx1"/>
                </a:solidFill>
              </a:rPr>
              <a:t>APPLICATION</a:t>
            </a:r>
          </a:p>
          <a:p>
            <a:pPr indent="-182880">
              <a:lnSpc>
                <a:spcPct val="90000"/>
              </a:lnSpc>
              <a:buFont typeface="Wingdings" pitchFamily="2" charset="2"/>
              <a:buChar char="§"/>
            </a:pPr>
            <a:r>
              <a:rPr lang="en-US" sz="1600">
                <a:solidFill>
                  <a:schemeClr val="tx1"/>
                </a:solidFill>
              </a:rPr>
              <a:t>Save and edit later.</a:t>
            </a:r>
          </a:p>
          <a:p>
            <a:pPr indent="-182880">
              <a:lnSpc>
                <a:spcPct val="90000"/>
              </a:lnSpc>
              <a:buFont typeface="Wingdings" pitchFamily="2" charset="2"/>
              <a:buChar char="§"/>
            </a:pPr>
            <a:r>
              <a:rPr lang="en-US" sz="1600">
                <a:solidFill>
                  <a:schemeClr val="tx1"/>
                </a:solidFill>
              </a:rPr>
              <a:t>Student information</a:t>
            </a:r>
          </a:p>
          <a:p>
            <a:pPr indent="-182880">
              <a:lnSpc>
                <a:spcPct val="90000"/>
              </a:lnSpc>
              <a:buFont typeface="Wingdings" pitchFamily="2" charset="2"/>
              <a:buChar char="§"/>
            </a:pPr>
            <a:r>
              <a:rPr lang="en-US" sz="1600">
                <a:solidFill>
                  <a:schemeClr val="tx1"/>
                </a:solidFill>
              </a:rPr>
              <a:t>Adult Mentor information</a:t>
            </a:r>
          </a:p>
          <a:p>
            <a:pPr indent="-182880">
              <a:lnSpc>
                <a:spcPct val="90000"/>
              </a:lnSpc>
              <a:buFont typeface="Wingdings" pitchFamily="2" charset="2"/>
              <a:buChar char="§"/>
            </a:pPr>
            <a:r>
              <a:rPr lang="en-US" sz="1600">
                <a:solidFill>
                  <a:schemeClr val="tx1"/>
                </a:solidFill>
              </a:rPr>
              <a:t>Project information</a:t>
            </a:r>
          </a:p>
          <a:p>
            <a:pPr indent="-182880">
              <a:lnSpc>
                <a:spcPct val="90000"/>
              </a:lnSpc>
              <a:buFont typeface="Wingdings" pitchFamily="2" charset="2"/>
              <a:buChar char="§"/>
            </a:pPr>
            <a:r>
              <a:rPr lang="en-US" sz="1600">
                <a:solidFill>
                  <a:schemeClr val="tx1"/>
                </a:solidFill>
              </a:rPr>
              <a:t>Abstract</a:t>
            </a:r>
          </a:p>
          <a:p>
            <a:pPr indent="-182880">
              <a:lnSpc>
                <a:spcPct val="90000"/>
              </a:lnSpc>
              <a:buFont typeface="Wingdings" pitchFamily="2" charset="2"/>
              <a:buChar char="§"/>
            </a:pPr>
            <a:r>
              <a:rPr lang="en-US" sz="1600">
                <a:solidFill>
                  <a:schemeClr val="tx1"/>
                </a:solidFill>
              </a:rPr>
              <a:t>Safety form</a:t>
            </a:r>
          </a:p>
          <a:p>
            <a:pPr indent="-182880">
              <a:lnSpc>
                <a:spcPct val="90000"/>
              </a:lnSpc>
              <a:buFont typeface="Wingdings" pitchFamily="2" charset="2"/>
              <a:buChar char="§"/>
            </a:pPr>
            <a:r>
              <a:rPr lang="en-US" sz="1600">
                <a:solidFill>
                  <a:schemeClr val="tx1"/>
                </a:solidFill>
              </a:rPr>
              <a:t>Endorsement</a:t>
            </a:r>
          </a:p>
        </p:txBody>
      </p:sp>
    </p:spTree>
    <p:extLst>
      <p:ext uri="{BB962C8B-B14F-4D97-AF65-F5344CB8AC3E}">
        <p14:creationId xmlns:p14="http://schemas.microsoft.com/office/powerpoint/2010/main" val="1490747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2" name="Group 41">
            <a:extLst>
              <a:ext uri="{FF2B5EF4-FFF2-40B4-BE49-F238E27FC236}">
                <a16:creationId xmlns:a16="http://schemas.microsoft.com/office/drawing/2014/main" id="{F85E0883-9001-4D4E-9C91-E8D165DAF9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43" name="Oval 42">
              <a:extLst>
                <a:ext uri="{FF2B5EF4-FFF2-40B4-BE49-F238E27FC236}">
                  <a16:creationId xmlns:a16="http://schemas.microsoft.com/office/drawing/2014/main" id="{94AEEF45-F5C8-4322-9C98-33BB7A5A29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44" name="Oval 43">
              <a:extLst>
                <a:ext uri="{FF2B5EF4-FFF2-40B4-BE49-F238E27FC236}">
                  <a16:creationId xmlns:a16="http://schemas.microsoft.com/office/drawing/2014/main" id="{185E4386-A445-455A-91C4-16DE5DA9F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p:nvSpPr>
          <p:cNvPr id="2" name="Title 1">
            <a:extLst>
              <a:ext uri="{FF2B5EF4-FFF2-40B4-BE49-F238E27FC236}">
                <a16:creationId xmlns:a16="http://schemas.microsoft.com/office/drawing/2014/main" id="{D07C4DA3-2196-4FAC-9A59-058A4BB99B24}"/>
              </a:ext>
            </a:extLst>
          </p:cNvPr>
          <p:cNvSpPr>
            <a:spLocks noGrp="1"/>
          </p:cNvSpPr>
          <p:nvPr>
            <p:ph type="title"/>
          </p:nvPr>
        </p:nvSpPr>
        <p:spPr>
          <a:xfrm>
            <a:off x="1069848" y="484632"/>
            <a:ext cx="10058400" cy="1609344"/>
          </a:xfrm>
        </p:spPr>
        <p:txBody>
          <a:bodyPr vert="horz" lIns="91440" tIns="45720" rIns="91440" bIns="45720" rtlCol="0" anchor="ctr">
            <a:normAutofit/>
          </a:bodyPr>
          <a:lstStyle/>
          <a:p>
            <a:r>
              <a:rPr lang="en-US" sz="5400"/>
              <a:t>Categories</a:t>
            </a:r>
            <a:endParaRPr lang="en-US" sz="5400" dirty="0"/>
          </a:p>
        </p:txBody>
      </p:sp>
      <p:sp>
        <p:nvSpPr>
          <p:cNvPr id="46" name="Rectangle 45">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Text Placeholder 3">
            <a:extLst>
              <a:ext uri="{FF2B5EF4-FFF2-40B4-BE49-F238E27FC236}">
                <a16:creationId xmlns:a16="http://schemas.microsoft.com/office/drawing/2014/main" id="{48FB51A9-8389-4DCA-B290-91851E71DE87}"/>
              </a:ext>
            </a:extLst>
          </p:cNvPr>
          <p:cNvGraphicFramePr/>
          <p:nvPr>
            <p:extLst>
              <p:ext uri="{D42A27DB-BD31-4B8C-83A1-F6EECF244321}">
                <p14:modId xmlns:p14="http://schemas.microsoft.com/office/powerpoint/2010/main" val="3448065826"/>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524018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F85E0883-9001-4D4E-9C91-E8D165DAF9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25" name="Oval 24">
              <a:extLst>
                <a:ext uri="{FF2B5EF4-FFF2-40B4-BE49-F238E27FC236}">
                  <a16:creationId xmlns:a16="http://schemas.microsoft.com/office/drawing/2014/main" id="{94AEEF45-F5C8-4322-9C98-33BB7A5A29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26" name="Oval 25">
              <a:extLst>
                <a:ext uri="{FF2B5EF4-FFF2-40B4-BE49-F238E27FC236}">
                  <a16:creationId xmlns:a16="http://schemas.microsoft.com/office/drawing/2014/main" id="{185E4386-A445-455A-91C4-16DE5DA9F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p:nvSpPr>
          <p:cNvPr id="2" name="Title 1">
            <a:extLst>
              <a:ext uri="{FF2B5EF4-FFF2-40B4-BE49-F238E27FC236}">
                <a16:creationId xmlns:a16="http://schemas.microsoft.com/office/drawing/2014/main" id="{D07C4DA3-2196-4FAC-9A59-058A4BB99B24}"/>
              </a:ext>
            </a:extLst>
          </p:cNvPr>
          <p:cNvSpPr>
            <a:spLocks noGrp="1"/>
          </p:cNvSpPr>
          <p:nvPr>
            <p:ph type="title"/>
          </p:nvPr>
        </p:nvSpPr>
        <p:spPr>
          <a:xfrm>
            <a:off x="1069848" y="484632"/>
            <a:ext cx="10058400" cy="1609344"/>
          </a:xfrm>
        </p:spPr>
        <p:txBody>
          <a:bodyPr vert="horz" lIns="91440" tIns="45720" rIns="91440" bIns="45720" rtlCol="0" anchor="ctr">
            <a:normAutofit/>
          </a:bodyPr>
          <a:lstStyle/>
          <a:p>
            <a:r>
              <a:rPr lang="en-US" sz="5400" dirty="0"/>
              <a:t>Special judging</a:t>
            </a:r>
          </a:p>
        </p:txBody>
      </p:sp>
      <p:sp>
        <p:nvSpPr>
          <p:cNvPr id="28" name="Rectangle 27">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Text Placeholder 3">
            <a:extLst>
              <a:ext uri="{FF2B5EF4-FFF2-40B4-BE49-F238E27FC236}">
                <a16:creationId xmlns:a16="http://schemas.microsoft.com/office/drawing/2014/main" id="{48FB51A9-8389-4DCA-B290-91851E71DE87}"/>
              </a:ext>
            </a:extLst>
          </p:cNvPr>
          <p:cNvGraphicFramePr/>
          <p:nvPr>
            <p:extLst>
              <p:ext uri="{D42A27DB-BD31-4B8C-83A1-F6EECF244321}">
                <p14:modId xmlns:p14="http://schemas.microsoft.com/office/powerpoint/2010/main" val="3755781651"/>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6990740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1429</Words>
  <Application>Microsoft Office PowerPoint</Application>
  <PresentationFormat>Widescreen</PresentationFormat>
  <Paragraphs>219</Paragraphs>
  <Slides>34</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34</vt:i4>
      </vt:variant>
    </vt:vector>
  </HeadingPairs>
  <TitlesOfParts>
    <vt:vector size="44" baseType="lpstr">
      <vt:lpstr>Batang</vt:lpstr>
      <vt:lpstr>Arial</vt:lpstr>
      <vt:lpstr>Calibri</vt:lpstr>
      <vt:lpstr>Myriad Pro</vt:lpstr>
      <vt:lpstr>Rockwell</vt:lpstr>
      <vt:lpstr>Rockwell Condensed</vt:lpstr>
      <vt:lpstr>Rockwell Extra Bold</vt:lpstr>
      <vt:lpstr>Wingdings</vt:lpstr>
      <vt:lpstr>Wingdings 2</vt:lpstr>
      <vt:lpstr>Wood Type</vt:lpstr>
      <vt:lpstr>CONSEF</vt:lpstr>
      <vt:lpstr>CONSEF - Deadlines</vt:lpstr>
      <vt:lpstr>CONSEF Application process</vt:lpstr>
      <vt:lpstr>Register your School</vt:lpstr>
      <vt:lpstr>CONSEF-Registration Fee</vt:lpstr>
      <vt:lpstr>PowerPoint Presentation</vt:lpstr>
      <vt:lpstr>STUDENTS</vt:lpstr>
      <vt:lpstr>Categories</vt:lpstr>
      <vt:lpstr>Special judging</vt:lpstr>
      <vt:lpstr>Awards</vt:lpstr>
      <vt:lpstr>Approve/Submission process</vt:lpstr>
      <vt:lpstr>Preselection Criteria</vt:lpstr>
      <vt:lpstr>CONSEF- Rules</vt:lpstr>
      <vt:lpstr>Science Fair Pathway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IRB </vt:lpstr>
      <vt:lpstr>SRC</vt:lpstr>
      <vt:lpstr>SRC </vt:lpstr>
      <vt:lpstr>Any project involving human subjects require prior IRB  approval before experimentation.</vt:lpstr>
      <vt:lpstr>SRC APPROVAL</vt:lpstr>
      <vt:lpstr>SRC APPROVAL</vt:lpstr>
      <vt:lpstr>Fill out additionally,</vt:lpstr>
      <vt:lpstr>ADDITIONAL FORMS</vt:lpstr>
      <vt:lpstr>Judges</vt:lpstr>
      <vt:lpstr>PROJECTS</vt:lpstr>
      <vt:lpstr>STEM EXPO Coordinators/ Teachers</vt:lpstr>
      <vt:lpstr>STEM EXPO - Deadlines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CONSEF</dc:title>
  <dc:creator>DINCER COACH</dc:creator>
  <cp:lastModifiedBy>DINCER COACH</cp:lastModifiedBy>
  <cp:revision>2</cp:revision>
  <dcterms:created xsi:type="dcterms:W3CDTF">2018-11-15T19:28:16Z</dcterms:created>
  <dcterms:modified xsi:type="dcterms:W3CDTF">2018-11-15T22:08:54Z</dcterms:modified>
</cp:coreProperties>
</file>