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1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jpeg"/><Relationship Id="rId5" Type="http://schemas.openxmlformats.org/officeDocument/2006/relationships/image" Target="../media/image1.png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2192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BINARY CODING</a:t>
            </a:r>
            <a:endParaRPr lang="en-US" sz="3600" dirty="0"/>
          </a:p>
        </p:txBody>
      </p:sp>
      <p:pic>
        <p:nvPicPr>
          <p:cNvPr id="3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ayhanca\Desktop\learner-sitting-on-books-prev1249212847EB2ZB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199" y="3810000"/>
            <a:ext cx="1816099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3538" name="Picture 2" descr="C:\Users\ayhanca\Desktop\BINARY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00274"/>
            <a:ext cx="4794070" cy="35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04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075041"/>
              </p:ext>
            </p:extLst>
          </p:nvPr>
        </p:nvGraphicFramePr>
        <p:xfrm>
          <a:off x="838200" y="1066800"/>
          <a:ext cx="3428999" cy="4855513"/>
        </p:xfrm>
        <a:graphic>
          <a:graphicData uri="http://schemas.openxmlformats.org/drawingml/2006/table">
            <a:tbl>
              <a:tblPr/>
              <a:tblGrid>
                <a:gridCol w="3428999"/>
              </a:tblGrid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Alabama    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Arizona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California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Connecticut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Florida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Hawaii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Illinois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Iowa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Kentucky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Maine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Massachusetts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Minnesota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Missouri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77200" y="6324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590557"/>
              </p:ext>
            </p:extLst>
          </p:nvPr>
        </p:nvGraphicFramePr>
        <p:xfrm>
          <a:off x="5334000" y="1143000"/>
          <a:ext cx="2438400" cy="4482012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Nebraska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 Hampshire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 Mexico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North Carolina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Ohio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Oregon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Rhode Island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South Dakota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Texas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Vermont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Washington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Wisconsin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yhanca\Desktop\learner-sitting-on-books-prev1249212847EB2ZB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114800"/>
            <a:ext cx="1491796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yhanca\Desktop\US_state_abbrev_ma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14400"/>
            <a:ext cx="2228693" cy="145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96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0" y="1066800"/>
          <a:ext cx="2286000" cy="4855513"/>
        </p:xfrm>
        <a:graphic>
          <a:graphicData uri="http://schemas.openxmlformats.org/drawingml/2006/table">
            <a:tbl>
              <a:tblPr/>
              <a:tblGrid>
                <a:gridCol w="2286000"/>
              </a:tblGrid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Montana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Nebraska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 Jersey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Mexico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North Dakota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Ohio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Pennsylvania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Rhode Island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Tennessee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Texas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Virginia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Washington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Wyoming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24800" y="63246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29200" y="1143000"/>
          <a:ext cx="1676400" cy="4482012"/>
        </p:xfrm>
        <a:graphic>
          <a:graphicData uri="http://schemas.openxmlformats.org/drawingml/2006/table">
            <a:tbl>
              <a:tblPr/>
              <a:tblGrid>
                <a:gridCol w="1676400"/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Alaska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Arizona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Colorado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Connecticut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Georgia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Hawaii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Indiana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Iowa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Louisiana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Maine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Michigan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Minnesota</a:t>
                      </a:r>
                    </a:p>
                  </a:txBody>
                  <a:tcPr marL="7741" marR="7741" marT="7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yhanca\Desktop\learner-sitting-on-books-prev1249212847EB2ZB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504" y="4114800"/>
            <a:ext cx="1447800" cy="170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5586" name="Picture 2" descr="C:\Users\ayhanca\Desktop\US_state_abbrev_ma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14400"/>
            <a:ext cx="2228693" cy="145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86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516368"/>
              </p:ext>
            </p:extLst>
          </p:nvPr>
        </p:nvGraphicFramePr>
        <p:xfrm>
          <a:off x="1524000" y="990600"/>
          <a:ext cx="1676400" cy="4474689"/>
        </p:xfrm>
        <a:graphic>
          <a:graphicData uri="http://schemas.openxmlformats.org/drawingml/2006/table">
            <a:tbl>
              <a:tblPr/>
              <a:tblGrid>
                <a:gridCol w="1676400"/>
              </a:tblGrid>
              <a:tr h="36868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 Hampshire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 Jersey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 Mexico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Oklahoma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88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Oregon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Pennsylvania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Rhode Island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Utah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Vermont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Virginia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2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Washington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01000" y="6248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082925"/>
              </p:ext>
            </p:extLst>
          </p:nvPr>
        </p:nvGraphicFramePr>
        <p:xfrm>
          <a:off x="5486400" y="914400"/>
          <a:ext cx="1828800" cy="4856007"/>
        </p:xfrm>
        <a:graphic>
          <a:graphicData uri="http://schemas.openxmlformats.org/drawingml/2006/table">
            <a:tbl>
              <a:tblPr/>
              <a:tblGrid>
                <a:gridCol w="1828800"/>
              </a:tblGrid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Arkansas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California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Colorado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Connecticut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Idaho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Illinois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Indiana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Iowa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Maryland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Massachuset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Michigan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Minnesota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Nevada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yhanca\Desktop\learner-sitting-on-books-prev1249212847EB2ZB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343400"/>
            <a:ext cx="1447800" cy="170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yhanca\Desktop\US_state_abbrev_ma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914400"/>
            <a:ext cx="2228693" cy="145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04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407330"/>
              </p:ext>
            </p:extLst>
          </p:nvPr>
        </p:nvGraphicFramePr>
        <p:xfrm>
          <a:off x="5486400" y="1371600"/>
          <a:ext cx="2362200" cy="4156741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4213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 Hampshire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Jersey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Mexico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South Carolina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South Dakota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Tennessee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Texas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Utah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Vermont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Virginia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Washington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01000" y="63246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534220"/>
              </p:ext>
            </p:extLst>
          </p:nvPr>
        </p:nvGraphicFramePr>
        <p:xfrm>
          <a:off x="1524000" y="1397000"/>
          <a:ext cx="2362200" cy="4856007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Delaware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Florida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Georgia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Hawaii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Idaho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Illinois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Indiana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Iowa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Mississippi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Missouri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Montana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Nebraska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Nevada</a:t>
                      </a:r>
                    </a:p>
                  </a:txBody>
                  <a:tcPr marL="7779" marR="7779" marT="77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yhanca\Desktop\learner-sitting-on-books-prev1249212847EB2ZB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504" y="4114800"/>
            <a:ext cx="1447800" cy="170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yhanca\Desktop\US_state_abbrev_ma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143000"/>
            <a:ext cx="2228693" cy="145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50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852438"/>
              </p:ext>
            </p:extLst>
          </p:nvPr>
        </p:nvGraphicFramePr>
        <p:xfrm>
          <a:off x="5562600" y="1491067"/>
          <a:ext cx="1752600" cy="2617470"/>
        </p:xfrm>
        <a:graphic>
          <a:graphicData uri="http://schemas.openxmlformats.org/drawingml/2006/table">
            <a:tbl>
              <a:tblPr/>
              <a:tblGrid>
                <a:gridCol w="1752600"/>
              </a:tblGrid>
              <a:tr h="48911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 Hampshire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Jersey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 Mexico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West Virginia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Wisconsin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Wyoming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24800" y="61722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988225"/>
              </p:ext>
            </p:extLst>
          </p:nvPr>
        </p:nvGraphicFramePr>
        <p:xfrm>
          <a:off x="1143000" y="1293495"/>
          <a:ext cx="2133600" cy="4878705"/>
        </p:xfrm>
        <a:graphic>
          <a:graphicData uri="http://schemas.openxmlformats.org/drawingml/2006/table">
            <a:tbl>
              <a:tblPr/>
              <a:tblGrid>
                <a:gridCol w="2133600"/>
              </a:tblGrid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Kansas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Kentucky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Louisiana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Maine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Maryland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Massachusetts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Michigan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Minnesota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Mississippi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Missouri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Nebraska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Nevada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yhanca\Desktop\learner-sitting-on-books-prev1249212847EB2ZB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504" y="4114800"/>
            <a:ext cx="1447800" cy="170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yhanca\Desktop\US_state_abbrev_ma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990600"/>
            <a:ext cx="2228693" cy="145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74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763905"/>
              </p:ext>
            </p:extLst>
          </p:nvPr>
        </p:nvGraphicFramePr>
        <p:xfrm>
          <a:off x="5410200" y="1371600"/>
          <a:ext cx="2120900" cy="3377565"/>
        </p:xfrm>
        <a:graphic>
          <a:graphicData uri="http://schemas.openxmlformats.org/drawingml/2006/table">
            <a:tbl>
              <a:tblPr/>
              <a:tblGrid>
                <a:gridCol w="2120900"/>
              </a:tblGrid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Tennessee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Texas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Utah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Vermont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Virginia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Washington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West Virginia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Wisconsin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Wyoming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01000" y="617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732248"/>
              </p:ext>
            </p:extLst>
          </p:nvPr>
        </p:nvGraphicFramePr>
        <p:xfrm>
          <a:off x="838200" y="1447269"/>
          <a:ext cx="2120900" cy="3752850"/>
        </p:xfrm>
        <a:graphic>
          <a:graphicData uri="http://schemas.openxmlformats.org/drawingml/2006/table">
            <a:tbl>
              <a:tblPr/>
              <a:tblGrid>
                <a:gridCol w="2120900"/>
              </a:tblGrid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 York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North Carolina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North Dakota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Ohio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Oklahoma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Oregon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Pennsylvania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Rhode Island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South Carolina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3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South Dakota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yhanca\Desktop\learner-sitting-on-books-prev1249212847EB2ZB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343400"/>
            <a:ext cx="1447800" cy="170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yhanca\Desktop\US_state_abbrev_ma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2228693" cy="145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67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053452"/>
              </p:ext>
            </p:extLst>
          </p:nvPr>
        </p:nvGraphicFramePr>
        <p:xfrm>
          <a:off x="990600" y="228600"/>
          <a:ext cx="6781800" cy="6328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r:id="rId4" imgW="5124330" imgH="8343900" progId="Excel.Sheet.12">
                  <p:embed/>
                </p:oleObj>
              </mc:Choice>
              <mc:Fallback>
                <p:oleObj name="Worksheet" r:id="rId4" imgW="5124330" imgH="83439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228600"/>
                        <a:ext cx="6781800" cy="6328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104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990600"/>
            <a:ext cx="3658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TENNESSEE = 42</a:t>
            </a:r>
            <a:endParaRPr lang="en-US" sz="3600" dirty="0"/>
          </a:p>
        </p:txBody>
      </p:sp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6497" name="Object 1"/>
          <p:cNvGraphicFramePr>
            <a:graphicFrameLocks noChangeAspect="1"/>
          </p:cNvGraphicFramePr>
          <p:nvPr/>
        </p:nvGraphicFramePr>
        <p:xfrm>
          <a:off x="395288" y="2216150"/>
          <a:ext cx="8304212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3555720" imgH="647640" progId="Equation.DSMT4">
                  <p:embed/>
                </p:oleObj>
              </mc:Choice>
              <mc:Fallback>
                <p:oleObj name="Equation" r:id="rId3" imgW="355572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216150"/>
                        <a:ext cx="8304212" cy="151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16200000" flipV="1">
            <a:off x="2019300" y="39243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62200" y="4572000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DOES NOT EXIST IN FIRST SLIDE(Slide  O)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16200000" flipV="1">
            <a:off x="1066800" y="4572000"/>
            <a:ext cx="1905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62200" y="54864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EXISTS IN THE SECOND SLIDE(Slide 1), and so on.</a:t>
            </a:r>
            <a:endParaRPr lang="en-US" dirty="0"/>
          </a:p>
        </p:txBody>
      </p:sp>
      <p:pic>
        <p:nvPicPr>
          <p:cNvPr id="10" name="Picture 2" descr="C:\Users\ayhanca\Desktop\concept 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196" name="Picture 20" descr="C:\Users\ayhanca\Desktop\TENESSE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874931"/>
            <a:ext cx="1258669" cy="125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22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On-screen Show (4:3)</PresentationFormat>
  <Paragraphs>146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Worksheet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Ayhan Caputlu</dc:creator>
  <cp:lastModifiedBy>Math Department Head</cp:lastModifiedBy>
  <cp:revision>2</cp:revision>
  <dcterms:created xsi:type="dcterms:W3CDTF">2006-08-16T00:00:00Z</dcterms:created>
  <dcterms:modified xsi:type="dcterms:W3CDTF">2014-01-07T17:39:45Z</dcterms:modified>
</cp:coreProperties>
</file>