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teww8eyplQ" TargetMode="External"/><Relationship Id="rId2" Type="http://schemas.openxmlformats.org/officeDocument/2006/relationships/hyperlink" Target="http://www.youtube.com/watch?v=pfa3MHLLSW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ubtraction" TargetMode="External"/><Relationship Id="rId2" Type="http://schemas.openxmlformats.org/officeDocument/2006/relationships/hyperlink" Target="http://en.wikipedia.org/wiki/Addi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nteger" TargetMode="External"/><Relationship Id="rId5" Type="http://schemas.openxmlformats.org/officeDocument/2006/relationships/hyperlink" Target="http://en.wikipedia.org/wiki/Division_(mathematics)" TargetMode="External"/><Relationship Id="rId4" Type="http://schemas.openxmlformats.org/officeDocument/2006/relationships/hyperlink" Target="http://en.wikipedia.org/wiki/Multiplica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772400" cy="1470025"/>
          </a:xfrm>
        </p:spPr>
        <p:txBody>
          <a:bodyPr/>
          <a:lstStyle/>
          <a:p>
            <a:r>
              <a:rPr lang="en-US" dirty="0" smtClean="0"/>
              <a:t>Countdown Math Competition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8153400" cy="685800"/>
          </a:xfrm>
        </p:spPr>
        <p:txBody>
          <a:bodyPr>
            <a:noAutofit/>
          </a:bodyPr>
          <a:lstStyle/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www.youtube.com/watch?v=pfa3MHLLSWI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>
                <a:hlinkClick r:id="rId3"/>
              </a:rPr>
              <a:t>http://www.youtube.com/watch?v=rteww8eyplQ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739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533400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contestant selects six of 14 shuffled tiles. </a:t>
            </a:r>
            <a:r>
              <a:rPr lang="en-US" dirty="0" smtClean="0"/>
              <a:t>(next slide)</a:t>
            </a:r>
            <a:endParaRPr lang="en-US" dirty="0"/>
          </a:p>
          <a:p>
            <a:r>
              <a:rPr lang="en-US" dirty="0"/>
              <a:t>The tiles are arranged into two groups: four "large numbers" (25, 50, 75 and 100) and the remainder "small numbers", which comprise each of the numbers 1 to 10. </a:t>
            </a:r>
          </a:p>
          <a:p>
            <a:r>
              <a:rPr lang="en-US" dirty="0"/>
              <a:t>The contestant chooses two large numbers are in the selection and four small numbers.</a:t>
            </a:r>
          </a:p>
          <a:p>
            <a:r>
              <a:rPr lang="en-US" dirty="0"/>
              <a:t>A random three-digit target is generated by an electronic machine.</a:t>
            </a:r>
          </a:p>
          <a:p>
            <a:r>
              <a:rPr lang="en-US" dirty="0"/>
              <a:t>The contestants then have sixty seconds to get as near to the target as possible by combining the six numbers selected using </a:t>
            </a:r>
            <a:r>
              <a:rPr lang="en-US" dirty="0">
                <a:hlinkClick r:id="rId2" tooltip="Addition"/>
              </a:rPr>
              <a:t>addition</a:t>
            </a:r>
            <a:r>
              <a:rPr lang="en-US" dirty="0"/>
              <a:t>, </a:t>
            </a:r>
            <a:r>
              <a:rPr lang="en-US" dirty="0">
                <a:hlinkClick r:id="rId3" tooltip="Subtraction"/>
              </a:rPr>
              <a:t>subtraction</a:t>
            </a:r>
            <a:r>
              <a:rPr lang="en-US" dirty="0"/>
              <a:t>, </a:t>
            </a:r>
            <a:r>
              <a:rPr lang="en-US" dirty="0">
                <a:hlinkClick r:id="rId4" tooltip="Multiplication"/>
              </a:rPr>
              <a:t>multiplication</a:t>
            </a:r>
            <a:r>
              <a:rPr lang="en-US" dirty="0"/>
              <a:t> and </a:t>
            </a:r>
            <a:r>
              <a:rPr lang="en-US" dirty="0">
                <a:hlinkClick r:id="rId5" tooltip="Division (mathematics)"/>
              </a:rPr>
              <a:t>division</a:t>
            </a:r>
            <a:r>
              <a:rPr lang="en-US" dirty="0"/>
              <a:t>. </a:t>
            </a:r>
          </a:p>
          <a:p>
            <a:r>
              <a:rPr lang="en-US" dirty="0"/>
              <a:t>Not all numbers need to be used. A number can be used as many times as it appears. </a:t>
            </a:r>
          </a:p>
          <a:p>
            <a:r>
              <a:rPr lang="en-US" dirty="0"/>
              <a:t>Fractions are not allowed—only positive </a:t>
            </a:r>
            <a:r>
              <a:rPr lang="en-US" dirty="0">
                <a:hlinkClick r:id="rId6" tooltip="Integer"/>
              </a:rPr>
              <a:t>integers</a:t>
            </a:r>
            <a:r>
              <a:rPr lang="en-US" dirty="0"/>
              <a:t> may be used at any stage of the calculation.</a:t>
            </a:r>
            <a:r>
              <a:rPr lang="en-US" baseline="30000" dirty="0"/>
              <a:t> </a:t>
            </a:r>
            <a:endParaRPr lang="en-US" dirty="0"/>
          </a:p>
          <a:p>
            <a:pPr lvl="0"/>
            <a:r>
              <a:rPr lang="en-US" dirty="0"/>
              <a:t>10 points are given for an exact answer.</a:t>
            </a:r>
          </a:p>
          <a:p>
            <a:pPr lvl="0"/>
            <a:r>
              <a:rPr lang="en-US" dirty="0"/>
              <a:t>9 points for non-exact solution up to 1 from the target.</a:t>
            </a:r>
          </a:p>
          <a:p>
            <a:pPr lvl="0"/>
            <a:r>
              <a:rPr lang="en-US" dirty="0"/>
              <a:t>8 points for non-exact solution up to 2 from the target.</a:t>
            </a:r>
          </a:p>
          <a:p>
            <a:pPr lvl="0"/>
            <a:r>
              <a:rPr lang="en-US" dirty="0"/>
              <a:t>7 points for non-exact solution up to 3 from the target.</a:t>
            </a:r>
          </a:p>
          <a:p>
            <a:pPr lvl="0"/>
            <a:r>
              <a:rPr lang="en-US" dirty="0"/>
              <a:t>6 points for non-exact solution up to 4 from the target.</a:t>
            </a:r>
          </a:p>
          <a:p>
            <a:pPr lvl="0"/>
            <a:r>
              <a:rPr lang="en-US" dirty="0"/>
              <a:t>…….</a:t>
            </a:r>
          </a:p>
          <a:p>
            <a:pPr lvl="0"/>
            <a:r>
              <a:rPr lang="en-US" dirty="0"/>
              <a:t>1 point for non-exact solution up to 9 from the target.</a:t>
            </a:r>
          </a:p>
          <a:p>
            <a:pPr lvl="0"/>
            <a:r>
              <a:rPr lang="en-US" dirty="0"/>
              <a:t>If the contestant cannot get within 10, no points are awarded.</a:t>
            </a:r>
          </a:p>
        </p:txBody>
      </p:sp>
    </p:spTree>
    <p:extLst>
      <p:ext uri="{BB962C8B-B14F-4D97-AF65-F5344CB8AC3E}">
        <p14:creationId xmlns:p14="http://schemas.microsoft.com/office/powerpoint/2010/main" val="111221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990600"/>
            <a:ext cx="821055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:\Users\ayhanca\Desktop\concept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9530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6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14400"/>
            <a:ext cx="4710112" cy="268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175164" y="3733801"/>
                <a:ext cx="3048000" cy="2651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3600" b="1" i="1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a:rPr lang="en-US" sz="3600" b="1" i="1">
                                <a:latin typeface="Cambria Math"/>
                              </a:rPr>
                              <m:t>𝟐𝟓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+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𝟓𝟎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=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𝟕𝟓</m:t>
                            </m:r>
                          </m:e>
                        </m:mr>
                        <m:mr>
                          <m:e>
                            <m:r>
                              <a:rPr lang="en-US" sz="3600" b="1" i="1">
                                <a:latin typeface="Cambria Math"/>
                              </a:rPr>
                              <m:t>𝟖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÷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𝟐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=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𝟒</m:t>
                            </m:r>
                          </m:e>
                        </m:mr>
                        <m:mr>
                          <m:e>
                            <m:r>
                              <a:rPr lang="en-US" sz="3600" b="1" i="1">
                                <a:latin typeface="Cambria Math"/>
                              </a:rPr>
                              <m:t>𝟒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×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𝟑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=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𝟏𝟐</m:t>
                            </m:r>
                          </m:e>
                        </m:mr>
                        <m:mr>
                          <m:e>
                            <m:r>
                              <a:rPr lang="en-US" sz="3600" b="1" i="1">
                                <a:latin typeface="Cambria Math"/>
                              </a:rPr>
                              <m:t>𝟕𝟓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×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𝟏𝟐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=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𝟗𝟎𝟎</m:t>
                            </m:r>
                          </m:e>
                        </m:mr>
                        <m:mr>
                          <m:e>
                            <m:r>
                              <a:rPr lang="en-US" sz="3600" b="1" i="1">
                                <a:latin typeface="Cambria Math"/>
                              </a:rPr>
                              <m:t>𝟗𝟎𝟎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𝟕</m:t>
                            </m:r>
                            <m:r>
                              <a:rPr lang="en-US" sz="3600" b="1">
                                <a:latin typeface="Cambria Math"/>
                              </a:rPr>
                              <m:t>=</m:t>
                            </m:r>
                            <m:r>
                              <a:rPr lang="en-US" sz="3600" b="1" i="1">
                                <a:latin typeface="Cambria Math"/>
                              </a:rPr>
                              <m:t>𝟖𝟗𝟑</m:t>
                            </m:r>
                          </m:e>
                        </m:mr>
                      </m:m>
                    </m:oMath>
                  </m:oMathPara>
                </a14:m>
                <a:endParaRPr lang="en-US" sz="3600" b="1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164" y="3733801"/>
                <a:ext cx="3048000" cy="2651367"/>
              </a:xfrm>
              <a:prstGeom prst="rect">
                <a:avLst/>
              </a:prstGeom>
              <a:blipFill rotWithShape="1">
                <a:blip r:embed="rId3"/>
                <a:stretch>
                  <a:fillRect r="-2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ayhanca\Desktop\concept 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65273" y="5162978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The contestant gets 8 points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62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145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Countdown Math Competition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4</cp:revision>
  <dcterms:created xsi:type="dcterms:W3CDTF">2006-08-16T00:00:00Z</dcterms:created>
  <dcterms:modified xsi:type="dcterms:W3CDTF">2014-01-07T18:08:21Z</dcterms:modified>
</cp:coreProperties>
</file>