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609601"/>
            <a:ext cx="594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Hanoi Towers</a:t>
            </a: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685800" y="1524000"/>
            <a:ext cx="7239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objective is to transfer entire tower A to the peg B, moving only one disk at a time and never moving a larger one onto a smaller one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What is the formula for n disc?</a:t>
            </a:r>
            <a:endParaRPr lang="en-US" b="1" dirty="0"/>
          </a:p>
        </p:txBody>
      </p:sp>
      <p:pic>
        <p:nvPicPr>
          <p:cNvPr id="124931" name="Picture 3" descr="C:\Users\ayhanca\Desktop\hanoi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90800"/>
            <a:ext cx="5344098" cy="2938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yhanca\Desktop\learner-sitting-on-books-prev1249212847EB2ZB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343400"/>
            <a:ext cx="1447800" cy="1700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53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Ayhan Caputlu</dc:creator>
  <cp:lastModifiedBy>Math Department Head</cp:lastModifiedBy>
  <cp:revision>3</cp:revision>
  <dcterms:created xsi:type="dcterms:W3CDTF">2006-08-16T00:00:00Z</dcterms:created>
  <dcterms:modified xsi:type="dcterms:W3CDTF">2014-01-07T17:44:16Z</dcterms:modified>
</cp:coreProperties>
</file>