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1/7/2014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1/7/2014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1/7/2014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1/7/2014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1/7/2014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7" Type="http://schemas.openxmlformats.org/officeDocument/2006/relationships/image" Target="../media/image4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png"/><Relationship Id="rId5" Type="http://schemas.openxmlformats.org/officeDocument/2006/relationships/image" Target="../media/image2.png"/><Relationship Id="rId4" Type="http://schemas.openxmlformats.org/officeDocument/2006/relationships/image" Target="../media/image1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95134571"/>
              </p:ext>
            </p:extLst>
          </p:nvPr>
        </p:nvGraphicFramePr>
        <p:xfrm>
          <a:off x="5169519" y="1600200"/>
          <a:ext cx="2743200" cy="121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6" name="Equation" r:id="rId3" imgW="457200" imgH="203040" progId="Equation.DSMT4">
                  <p:embed/>
                </p:oleObj>
              </mc:Choice>
              <mc:Fallback>
                <p:oleObj name="Equation" r:id="rId3" imgW="45720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169519" y="1600200"/>
                        <a:ext cx="2743200" cy="12192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33124" name="Picture 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2998" y="2209800"/>
            <a:ext cx="3394579" cy="396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457200" y="685800"/>
            <a:ext cx="3397340" cy="129266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/>
              <a:t>Lattice Multiplication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b="1" dirty="0" smtClean="0"/>
              <a:t>Low Stress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b="1" dirty="0" smtClean="0"/>
              <a:t>Near Error Free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en-US" b="1" dirty="0" smtClean="0"/>
              <a:t>Diagnostic Way to Multiply</a:t>
            </a:r>
            <a:endParaRPr lang="en-US" b="1" dirty="0"/>
          </a:p>
        </p:txBody>
      </p:sp>
      <p:pic>
        <p:nvPicPr>
          <p:cNvPr id="5" name="Picture 2" descr="C:\Users\ayhanca\Desktop\concept logo.png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839200" cy="68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C:\Users\ayhanca\Desktop\learner-sitting-on-books-prev1249212847EB2ZB3.jpg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6600" y="4343400"/>
            <a:ext cx="1447800" cy="17009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45603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517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4543" y="916597"/>
            <a:ext cx="4191000" cy="24340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5172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00600" y="2133599"/>
            <a:ext cx="3009900" cy="23302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35174" name="Picture 6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3581400"/>
            <a:ext cx="3838575" cy="2809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5" name="Picture 2" descr="C:\Users\ayhanca\Desktop\concept logo.pn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8839200" cy="685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71837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11</Words>
  <Application>Microsoft Office PowerPoint</Application>
  <PresentationFormat>On-screen Show (4:3)</PresentationFormat>
  <Paragraphs>4</Paragraphs>
  <Slides>2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4" baseType="lpstr">
      <vt:lpstr>Office Theme</vt:lpstr>
      <vt:lpstr>Equation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Ayhan Caputlu</dc:creator>
  <cp:lastModifiedBy>Math Department Head</cp:lastModifiedBy>
  <cp:revision>3</cp:revision>
  <dcterms:created xsi:type="dcterms:W3CDTF">2006-08-16T00:00:00Z</dcterms:created>
  <dcterms:modified xsi:type="dcterms:W3CDTF">2014-01-07T17:45:28Z</dcterms:modified>
</cp:coreProperties>
</file>