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36221-EFE0-4762-9AC9-76AE40975280}" type="datetimeFigureOut">
              <a:rPr lang="en-US" smtClean="0"/>
              <a:t>1/7/2014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D08F76-4FFC-4323-9937-FB15569585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52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9076AA-07B7-4B2C-B4D8-2FA030B4333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13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7127" y="1339334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ROPE ACTIVITY- THINK OUTSIDE THE BOX</a:t>
            </a:r>
            <a:endParaRPr lang="en-US" dirty="0"/>
          </a:p>
        </p:txBody>
      </p:sp>
      <p:pic>
        <p:nvPicPr>
          <p:cNvPr id="147458" name="Picture 2" descr="C:\Users\ayhanca\Desktop\overhan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3055" y="1904218"/>
            <a:ext cx="5754545" cy="397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ayhanca\Desktop\concept 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3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3</cp:revision>
  <dcterms:created xsi:type="dcterms:W3CDTF">2006-08-16T00:00:00Z</dcterms:created>
  <dcterms:modified xsi:type="dcterms:W3CDTF">2014-01-07T17:41:08Z</dcterms:modified>
</cp:coreProperties>
</file>