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10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yhanca\Desktop\pick 's there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3429000" cy="304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40302" y="1219200"/>
            <a:ext cx="5966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Which of the following has the largest area?</a:t>
            </a:r>
            <a:endParaRPr lang="en-US" sz="2400" dirty="0"/>
          </a:p>
        </p:txBody>
      </p:sp>
      <p:pic>
        <p:nvPicPr>
          <p:cNvPr id="4" name="Picture 2" descr="C:\Users\ayhanca\Desktop\concept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34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8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608894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Pick’s  Theorem</a:t>
            </a:r>
            <a:endParaRPr lang="en-US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1257300" y="1143352"/>
            <a:ext cx="5943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/>
              <a:t>If </a:t>
            </a:r>
            <a:r>
              <a:rPr lang="en-US" sz="2000" b="1" dirty="0"/>
              <a:t>there are </a:t>
            </a:r>
            <a:endParaRPr lang="en-US" sz="2000" b="1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000" b="1" dirty="0" smtClean="0"/>
              <a:t>m </a:t>
            </a:r>
            <a:r>
              <a:rPr lang="en-US" sz="2000" b="1" dirty="0"/>
              <a:t>points in the interior </a:t>
            </a:r>
            <a:r>
              <a:rPr lang="en-US" sz="2000" b="1" dirty="0" smtClean="0"/>
              <a:t>of the region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000" b="1" dirty="0" smtClean="0"/>
              <a:t>n </a:t>
            </a:r>
            <a:r>
              <a:rPr lang="en-US" sz="2000" b="1" dirty="0"/>
              <a:t>points on its boundary. </a:t>
            </a:r>
            <a:endParaRPr lang="en-US" sz="2000" b="1" dirty="0" smtClean="0"/>
          </a:p>
          <a:p>
            <a:pPr lvl="0"/>
            <a:r>
              <a:rPr lang="en-US" dirty="0" smtClean="0"/>
              <a:t>                            </a:t>
            </a:r>
            <a:r>
              <a:rPr lang="en-US" sz="3600" b="1" dirty="0" smtClean="0"/>
              <a:t>AREA= </a:t>
            </a:r>
            <a:r>
              <a:rPr lang="en-US" sz="3600" b="1" dirty="0"/>
              <a:t>m + (n/2) - 1</a:t>
            </a:r>
          </a:p>
        </p:txBody>
      </p:sp>
      <p:pic>
        <p:nvPicPr>
          <p:cNvPr id="110594" name="Picture 2" descr="C:\Users\ayhanca\Desktop\pick 's there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08514"/>
            <a:ext cx="3429000" cy="304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8200" y="3129970"/>
            <a:ext cx="31840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Green area: 5 units=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Yellow area: 6.5 units=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Blue area: 5.5 units=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93423"/>
              </p:ext>
            </p:extLst>
          </p:nvPr>
        </p:nvGraphicFramePr>
        <p:xfrm>
          <a:off x="6934200" y="2971800"/>
          <a:ext cx="968827" cy="698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545760" imgH="393480" progId="Equation.DSMT4">
                  <p:embed/>
                </p:oleObj>
              </mc:Choice>
              <mc:Fallback>
                <p:oleObj name="Equation" r:id="rId4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34200" y="2971800"/>
                        <a:ext cx="968827" cy="698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875072"/>
              </p:ext>
            </p:extLst>
          </p:nvPr>
        </p:nvGraphicFramePr>
        <p:xfrm>
          <a:off x="7200900" y="4038600"/>
          <a:ext cx="990601" cy="731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6" imgW="533160" imgH="393480" progId="Equation.DSMT4">
                  <p:embed/>
                </p:oleObj>
              </mc:Choice>
              <mc:Fallback>
                <p:oleObj name="Equation" r:id="rId6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00900" y="4038600"/>
                        <a:ext cx="990601" cy="731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91683"/>
              </p:ext>
            </p:extLst>
          </p:nvPr>
        </p:nvGraphicFramePr>
        <p:xfrm>
          <a:off x="6947729" y="5214390"/>
          <a:ext cx="884543" cy="637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8" imgW="545760" imgH="393480" progId="Equation.DSMT4">
                  <p:embed/>
                </p:oleObj>
              </mc:Choice>
              <mc:Fallback>
                <p:oleObj name="Equation" r:id="rId8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47729" y="5214390"/>
                        <a:ext cx="884543" cy="637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2" descr="C:\Users\ayhanca\Desktop\concept logo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2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2</cp:revision>
  <dcterms:created xsi:type="dcterms:W3CDTF">2006-08-16T00:00:00Z</dcterms:created>
  <dcterms:modified xsi:type="dcterms:W3CDTF">2014-01-07T17:34:49Z</dcterms:modified>
</cp:coreProperties>
</file>