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1200" y="1447800"/>
            <a:ext cx="45908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7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6400" y="1066800"/>
            <a:ext cx="5638800" cy="42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1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4776" y="1493520"/>
            <a:ext cx="5410200" cy="404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1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9262" y="1351139"/>
            <a:ext cx="5257800" cy="392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8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9800" y="1524000"/>
            <a:ext cx="5334000" cy="398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81200" y="1447800"/>
            <a:ext cx="45908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0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Ayhan Caputlu</dc:creator>
  <cp:lastModifiedBy>Math Department Head</cp:lastModifiedBy>
  <cp:revision>1</cp:revision>
  <dcterms:created xsi:type="dcterms:W3CDTF">2006-08-16T00:00:00Z</dcterms:created>
  <dcterms:modified xsi:type="dcterms:W3CDTF">2013-12-05T22:34:28Z</dcterms:modified>
</cp:coreProperties>
</file>